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8" r:id="rId3"/>
    <p:sldId id="259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HERME JANTSCH MOREIRA" userId="S::guilherme.moreira@ufsc.br::41f5ca7f-94ba-43ae-8db9-fb84e2d4205c" providerId="AD" clId="Web-{D4238E4A-F4AC-B28E-C5BC-8AE42BB67361}"/>
    <pc:docChg chg="modSld">
      <pc:chgData name="GUILHERME JANTSCH MOREIRA" userId="S::guilherme.moreira@ufsc.br::41f5ca7f-94ba-43ae-8db9-fb84e2d4205c" providerId="AD" clId="Web-{D4238E4A-F4AC-B28E-C5BC-8AE42BB67361}" dt="2019-08-04T04:10:51.924" v="50" actId="20577"/>
      <pc:docMkLst>
        <pc:docMk/>
      </pc:docMkLst>
      <pc:sldChg chg="modSp">
        <pc:chgData name="GUILHERME JANTSCH MOREIRA" userId="S::guilherme.moreira@ufsc.br::41f5ca7f-94ba-43ae-8db9-fb84e2d4205c" providerId="AD" clId="Web-{D4238E4A-F4AC-B28E-C5BC-8AE42BB67361}" dt="2019-08-04T04:10:51.924" v="49" actId="20577"/>
        <pc:sldMkLst>
          <pc:docMk/>
          <pc:sldMk cId="2210866551" sldId="256"/>
        </pc:sldMkLst>
        <pc:spChg chg="mod">
          <ac:chgData name="GUILHERME JANTSCH MOREIRA" userId="S::guilherme.moreira@ufsc.br::41f5ca7f-94ba-43ae-8db9-fb84e2d4205c" providerId="AD" clId="Web-{D4238E4A-F4AC-B28E-C5BC-8AE42BB67361}" dt="2019-08-04T04:10:51.924" v="49" actId="20577"/>
          <ac:spMkLst>
            <pc:docMk/>
            <pc:sldMk cId="2210866551" sldId="256"/>
            <ac:spMk id="2" creationId="{00000000-0000-0000-0000-000000000000}"/>
          </ac:spMkLst>
        </pc:spChg>
      </pc:sldChg>
      <pc:sldChg chg="modSp">
        <pc:chgData name="GUILHERME JANTSCH MOREIRA" userId="S::guilherme.moreira@ufsc.br::41f5ca7f-94ba-43ae-8db9-fb84e2d4205c" providerId="AD" clId="Web-{D4238E4A-F4AC-B28E-C5BC-8AE42BB67361}" dt="2019-08-04T04:09:44.249" v="24"/>
        <pc:sldMkLst>
          <pc:docMk/>
          <pc:sldMk cId="3277356076" sldId="258"/>
        </pc:sldMkLst>
        <pc:spChg chg="mod">
          <ac:chgData name="GUILHERME JANTSCH MOREIRA" userId="S::guilherme.moreira@ufsc.br::41f5ca7f-94ba-43ae-8db9-fb84e2d4205c" providerId="AD" clId="Web-{D4238E4A-F4AC-B28E-C5BC-8AE42BB67361}" dt="2019-08-04T04:09:44.249" v="24"/>
          <ac:spMkLst>
            <pc:docMk/>
            <pc:sldMk cId="3277356076" sldId="258"/>
            <ac:spMk id="3" creationId="{38C90FDF-61E6-4284-B953-A63D7747900B}"/>
          </ac:spMkLst>
        </pc:spChg>
      </pc:sldChg>
    </pc:docChg>
  </pc:docChgLst>
  <pc:docChgLst>
    <pc:chgData name="GUILHERME JANTSCH MOREIRA" userId="S::guilherme.moreira@ufsc.br::41f5ca7f-94ba-43ae-8db9-fb84e2d4205c" providerId="AD" clId="Web-{B454FA65-83E9-6231-4368-BA1C8565C63C}"/>
    <pc:docChg chg="modSld">
      <pc:chgData name="GUILHERME JANTSCH MOREIRA" userId="S::guilherme.moreira@ufsc.br::41f5ca7f-94ba-43ae-8db9-fb84e2d4205c" providerId="AD" clId="Web-{B454FA65-83E9-6231-4368-BA1C8565C63C}" dt="2019-08-03T00:44:56.312" v="19" actId="20577"/>
      <pc:docMkLst>
        <pc:docMk/>
      </pc:docMkLst>
      <pc:sldChg chg="modSp">
        <pc:chgData name="GUILHERME JANTSCH MOREIRA" userId="S::guilherme.moreira@ufsc.br::41f5ca7f-94ba-43ae-8db9-fb84e2d4205c" providerId="AD" clId="Web-{B454FA65-83E9-6231-4368-BA1C8565C63C}" dt="2019-08-03T00:44:56.312" v="18" actId="20577"/>
        <pc:sldMkLst>
          <pc:docMk/>
          <pc:sldMk cId="3277356076" sldId="258"/>
        </pc:sldMkLst>
        <pc:spChg chg="mod">
          <ac:chgData name="GUILHERME JANTSCH MOREIRA" userId="S::guilherme.moreira@ufsc.br::41f5ca7f-94ba-43ae-8db9-fb84e2d4205c" providerId="AD" clId="Web-{B454FA65-83E9-6231-4368-BA1C8565C63C}" dt="2019-08-03T00:44:56.312" v="18" actId="20577"/>
          <ac:spMkLst>
            <pc:docMk/>
            <pc:sldMk cId="3277356076" sldId="258"/>
            <ac:spMk id="5" creationId="{6218A9EE-6AD0-4401-9E7C-FBE9A4448BB7}"/>
          </ac:spMkLst>
        </pc:spChg>
      </pc:sldChg>
    </pc:docChg>
  </pc:docChgLst>
  <pc:docChgLst>
    <pc:chgData name=" " userId="41f5ca7f-94ba-43ae-8db9-fb84e2d4205c" providerId="ADAL" clId="{AB614D08-4AA5-403F-B447-F9295EB02896}"/>
    <pc:docChg chg="custSel modSld">
      <pc:chgData name=" " userId="41f5ca7f-94ba-43ae-8db9-fb84e2d4205c" providerId="ADAL" clId="{AB614D08-4AA5-403F-B447-F9295EB02896}" dt="2020-03-10T23:30:07.113" v="5"/>
      <pc:docMkLst>
        <pc:docMk/>
      </pc:docMkLst>
      <pc:sldChg chg="addSp delSp modSp">
        <pc:chgData name=" " userId="41f5ca7f-94ba-43ae-8db9-fb84e2d4205c" providerId="ADAL" clId="{AB614D08-4AA5-403F-B447-F9295EB02896}" dt="2020-03-10T23:30:07.113" v="5"/>
        <pc:sldMkLst>
          <pc:docMk/>
          <pc:sldMk cId="2210866551" sldId="256"/>
        </pc:sldMkLst>
        <pc:spChg chg="mod">
          <ac:chgData name=" " userId="41f5ca7f-94ba-43ae-8db9-fb84e2d4205c" providerId="ADAL" clId="{AB614D08-4AA5-403F-B447-F9295EB02896}" dt="2020-03-10T23:26:05.388" v="0"/>
          <ac:spMkLst>
            <pc:docMk/>
            <pc:sldMk cId="2210866551" sldId="256"/>
            <ac:spMk id="2" creationId="{00000000-0000-0000-0000-000000000000}"/>
          </ac:spMkLst>
        </pc:spChg>
        <pc:picChg chg="add">
          <ac:chgData name=" " userId="41f5ca7f-94ba-43ae-8db9-fb84e2d4205c" providerId="ADAL" clId="{AB614D08-4AA5-403F-B447-F9295EB02896}" dt="2020-03-10T23:30:07.113" v="5"/>
          <ac:picMkLst>
            <pc:docMk/>
            <pc:sldMk cId="2210866551" sldId="256"/>
            <ac:picMk id="8" creationId="{6A83681B-ABE0-4434-B4AD-92B73A08C22A}"/>
          </ac:picMkLst>
        </pc:picChg>
        <pc:picChg chg="del">
          <ac:chgData name=" " userId="41f5ca7f-94ba-43ae-8db9-fb84e2d4205c" providerId="ADAL" clId="{AB614D08-4AA5-403F-B447-F9295EB02896}" dt="2020-03-10T23:30:06.645" v="4" actId="478"/>
          <ac:picMkLst>
            <pc:docMk/>
            <pc:sldMk cId="2210866551" sldId="256"/>
            <ac:picMk id="22" creationId="{E9713FCA-F873-4B23-AF26-FB22ADDD6989}"/>
          </ac:picMkLst>
        </pc:picChg>
      </pc:sldChg>
      <pc:sldChg chg="modSp">
        <pc:chgData name=" " userId="41f5ca7f-94ba-43ae-8db9-fb84e2d4205c" providerId="ADAL" clId="{AB614D08-4AA5-403F-B447-F9295EB02896}" dt="2020-03-10T23:29:08.874" v="3" actId="20577"/>
        <pc:sldMkLst>
          <pc:docMk/>
          <pc:sldMk cId="729476942" sldId="275"/>
        </pc:sldMkLst>
        <pc:spChg chg="mod">
          <ac:chgData name=" " userId="41f5ca7f-94ba-43ae-8db9-fb84e2d4205c" providerId="ADAL" clId="{AB614D08-4AA5-403F-B447-F9295EB02896}" dt="2020-03-10T23:29:08.874" v="3" actId="20577"/>
          <ac:spMkLst>
            <pc:docMk/>
            <pc:sldMk cId="729476942" sldId="275"/>
            <ac:spMk id="5" creationId="{6218A9EE-6AD0-4401-9E7C-FBE9A4448BB7}"/>
          </ac:spMkLst>
        </pc:spChg>
      </pc:sldChg>
    </pc:docChg>
  </pc:docChgLst>
  <pc:docChgLst>
    <pc:chgData name="GUILHERME JANTSCH MOREIRA" userId="S::guilherme.moreira@ufsc.br::41f5ca7f-94ba-43ae-8db9-fb84e2d4205c" providerId="AD" clId="Web-{A8141A91-6DE1-4E51-1109-87E27250D4B8}"/>
    <pc:docChg chg="modSld">
      <pc:chgData name="GUILHERME JANTSCH MOREIRA" userId="S::guilherme.moreira@ufsc.br::41f5ca7f-94ba-43ae-8db9-fb84e2d4205c" providerId="AD" clId="Web-{A8141A91-6DE1-4E51-1109-87E27250D4B8}" dt="2019-08-02T00:59:03.422" v="1"/>
      <pc:docMkLst>
        <pc:docMk/>
      </pc:docMkLst>
    </pc:docChg>
  </pc:docChgLst>
  <pc:docChgLst>
    <pc:chgData name="GUILHERME JANTSCH MOREIRA" userId="41f5ca7f-94ba-43ae-8db9-fb84e2d4205c" providerId="ADAL" clId="{798CD4FC-137B-4B7A-9314-17C7255D7F0F}"/>
    <pc:docChg chg="modSld">
      <pc:chgData name="GUILHERME JANTSCH MOREIRA" userId="41f5ca7f-94ba-43ae-8db9-fb84e2d4205c" providerId="ADAL" clId="{798CD4FC-137B-4B7A-9314-17C7255D7F0F}" dt="2019-08-02T02:43:27.889" v="46"/>
      <pc:docMkLst>
        <pc:docMk/>
      </pc:docMkLst>
      <pc:sldChg chg="modSp setBg">
        <pc:chgData name="GUILHERME JANTSCH MOREIRA" userId="41f5ca7f-94ba-43ae-8db9-fb84e2d4205c" providerId="ADAL" clId="{798CD4FC-137B-4B7A-9314-17C7255D7F0F}" dt="2019-08-02T02:40:03.197" v="42" actId="692"/>
        <pc:sldMkLst>
          <pc:docMk/>
          <pc:sldMk cId="2210866551" sldId="256"/>
        </pc:sldMkLst>
        <pc:spChg chg="mod">
          <ac:chgData name="GUILHERME JANTSCH MOREIRA" userId="41f5ca7f-94ba-43ae-8db9-fb84e2d4205c" providerId="ADAL" clId="{798CD4FC-137B-4B7A-9314-17C7255D7F0F}" dt="2019-08-02T02:39:27.900" v="37" actId="20577"/>
          <ac:spMkLst>
            <pc:docMk/>
            <pc:sldMk cId="2210866551" sldId="256"/>
            <ac:spMk id="2" creationId="{00000000-0000-0000-0000-000000000000}"/>
          </ac:spMkLst>
        </pc:spChg>
        <pc:picChg chg="mod">
          <ac:chgData name="GUILHERME JANTSCH MOREIRA" userId="41f5ca7f-94ba-43ae-8db9-fb84e2d4205c" providerId="ADAL" clId="{798CD4FC-137B-4B7A-9314-17C7255D7F0F}" dt="2019-08-02T02:39:04.456" v="9"/>
          <ac:picMkLst>
            <pc:docMk/>
            <pc:sldMk cId="2210866551" sldId="256"/>
            <ac:picMk id="22" creationId="{E9713FCA-F873-4B23-AF26-FB22ADDD6989}"/>
          </ac:picMkLst>
        </pc:picChg>
        <pc:cxnChg chg="mod">
          <ac:chgData name="GUILHERME JANTSCH MOREIRA" userId="41f5ca7f-94ba-43ae-8db9-fb84e2d4205c" providerId="ADAL" clId="{798CD4FC-137B-4B7A-9314-17C7255D7F0F}" dt="2019-08-02T02:40:03.197" v="42" actId="692"/>
          <ac:cxnSpMkLst>
            <pc:docMk/>
            <pc:sldMk cId="2210866551" sldId="256"/>
            <ac:cxnSpMk id="4" creationId="{54D18282-5F36-4F5A-ABB4-8CA292A84877}"/>
          </ac:cxnSpMkLst>
        </pc:cxnChg>
      </pc:sldChg>
      <pc:sldChg chg="modSp">
        <pc:chgData name="GUILHERME JANTSCH MOREIRA" userId="41f5ca7f-94ba-43ae-8db9-fb84e2d4205c" providerId="ADAL" clId="{798CD4FC-137B-4B7A-9314-17C7255D7F0F}" dt="2019-08-02T02:43:27.889" v="46"/>
        <pc:sldMkLst>
          <pc:docMk/>
          <pc:sldMk cId="3277356076" sldId="258"/>
        </pc:sldMkLst>
        <pc:spChg chg="mod">
          <ac:chgData name="GUILHERME JANTSCH MOREIRA" userId="41f5ca7f-94ba-43ae-8db9-fb84e2d4205c" providerId="ADAL" clId="{798CD4FC-137B-4B7A-9314-17C7255D7F0F}" dt="2019-08-02T02:43:27.889" v="46"/>
          <ac:spMkLst>
            <pc:docMk/>
            <pc:sldMk cId="3277356076" sldId="258"/>
            <ac:spMk id="3" creationId="{38C90FDF-61E6-4284-B953-A63D7747900B}"/>
          </ac:spMkLst>
        </pc:spChg>
        <pc:cxnChg chg="mod">
          <ac:chgData name="GUILHERME JANTSCH MOREIRA" userId="41f5ca7f-94ba-43ae-8db9-fb84e2d4205c" providerId="ADAL" clId="{798CD4FC-137B-4B7A-9314-17C7255D7F0F}" dt="2019-08-02T02:40:19.008" v="44" actId="14100"/>
          <ac:cxnSpMkLst>
            <pc:docMk/>
            <pc:sldMk cId="3277356076" sldId="258"/>
            <ac:cxnSpMk id="7" creationId="{CF2D2718-A1BD-42C0-BA36-30A9F41A975A}"/>
          </ac:cxnSpMkLst>
        </pc:cxnChg>
      </pc:sldChg>
    </pc:docChg>
  </pc:docChgLst>
  <pc:docChgLst>
    <pc:chgData name="GUILHERME JANTSCH MOREIRA" userId="S::guilherme.moreira@ufsc.br::41f5ca7f-94ba-43ae-8db9-fb84e2d4205c" providerId="AD" clId="Web-{C9A8C577-2C75-E772-EBC4-2421B8F21760}"/>
    <pc:docChg chg="mod addSld delSld modSld addMainMaster delMainMaster modMainMaster setSldSz">
      <pc:chgData name="GUILHERME JANTSCH MOREIRA" userId="S::guilherme.moreira@ufsc.br::41f5ca7f-94ba-43ae-8db9-fb84e2d4205c" providerId="AD" clId="Web-{C9A8C577-2C75-E772-EBC4-2421B8F21760}" dt="2019-08-02T00:57:44.147" v="119"/>
      <pc:docMkLst>
        <pc:docMk/>
      </pc:docMkLst>
      <pc:sldChg chg="addSp delSp modSp mod setBg modClrScheme setClrOvrMap delDesignElem chgLayout">
        <pc:chgData name="GUILHERME JANTSCH MOREIRA" userId="S::guilherme.moreira@ufsc.br::41f5ca7f-94ba-43ae-8db9-fb84e2d4205c" providerId="AD" clId="Web-{C9A8C577-2C75-E772-EBC4-2421B8F21760}" dt="2019-08-02T00:41:19.163" v="106"/>
        <pc:sldMkLst>
          <pc:docMk/>
          <pc:sldMk cId="2210866551" sldId="256"/>
        </pc:sldMkLst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k cId="2210866551" sldId="256"/>
            <ac:spMk id="2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k cId="2210866551" sldId="256"/>
            <ac:spMk id="3" creationId="{00000000-0000-0000-0000-000000000000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11.130" v="41"/>
          <ac:spMkLst>
            <pc:docMk/>
            <pc:sldMk cId="2210866551" sldId="256"/>
            <ac:spMk id="5" creationId="{875485B9-8EE1-447A-9C08-F7D6B532A8CF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11.130" v="41"/>
          <ac:spMkLst>
            <pc:docMk/>
            <pc:sldMk cId="2210866551" sldId="256"/>
            <ac:spMk id="7" creationId="{B963707F-B98C-4143-AFCF-D6B56C975C5A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05.302" v="39"/>
          <ac:spMkLst>
            <pc:docMk/>
            <pc:sldMk cId="2210866551" sldId="256"/>
            <ac:spMk id="9" creationId="{2644B391-9BFE-445C-A9EC-F544BB85FBC7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12.849" v="43"/>
          <ac:spMkLst>
            <pc:docMk/>
            <pc:sldMk cId="2210866551" sldId="256"/>
            <ac:spMk id="10" creationId="{6482F060-A4AF-4E0B-B364-7C6BA4AE9C03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05.302" v="39"/>
          <ac:spMkLst>
            <pc:docMk/>
            <pc:sldMk cId="2210866551" sldId="256"/>
            <ac:spMk id="11" creationId="{80F26E69-87D9-4655-AE7B-280A87AA3CAD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11.130" v="41"/>
          <ac:spMkLst>
            <pc:docMk/>
            <pc:sldMk cId="2210866551" sldId="256"/>
            <ac:spMk id="13" creationId="{88D2DFBB-460D-4ECB-BD76-509C99DAD65A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19.521" v="45"/>
          <ac:spMkLst>
            <pc:docMk/>
            <pc:sldMk cId="2210866551" sldId="256"/>
            <ac:spMk id="15" creationId="{2644B391-9BFE-445C-A9EC-F544BB85FBC7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19.521" v="45"/>
          <ac:spMkLst>
            <pc:docMk/>
            <pc:sldMk cId="2210866551" sldId="256"/>
            <ac:spMk id="16" creationId="{80F26E69-87D9-4655-AE7B-280A87AA3CAD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23.287" v="47"/>
          <ac:spMkLst>
            <pc:docMk/>
            <pc:sldMk cId="2210866551" sldId="256"/>
            <ac:spMk id="17" creationId="{E08D4B6A-8113-4DFB-B82E-B60CAC8E0A50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23.287" v="47"/>
          <ac:spMkLst>
            <pc:docMk/>
            <pc:sldMk cId="2210866551" sldId="256"/>
            <ac:spMk id="18" creationId="{9822E561-F97C-4CBB-A9A6-A6BF6317BC84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5:23.287" v="47"/>
          <ac:spMkLst>
            <pc:docMk/>
            <pc:sldMk cId="2210866551" sldId="256"/>
            <ac:spMk id="19" creationId="{B01B0E58-A5C8-4CDA-A2E0-35DF94E59857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6:14.570" v="64"/>
          <ac:spMkLst>
            <pc:docMk/>
            <pc:sldMk cId="2210866551" sldId="256"/>
            <ac:spMk id="21" creationId="{0AF4F2BA-3C03-4E2C-8ABC-0949B61B3C5E}"/>
          </ac:spMkLst>
        </pc:spChg>
        <pc:spChg chg="add del">
          <ac:chgData name="GUILHERME JANTSCH MOREIRA" userId="S::guilherme.moreira@ufsc.br::41f5ca7f-94ba-43ae-8db9-fb84e2d4205c" providerId="AD" clId="Web-{C9A8C577-2C75-E772-EBC4-2421B8F21760}" dt="2019-08-02T00:36:14.570" v="64"/>
          <ac:spMkLst>
            <pc:docMk/>
            <pc:sldMk cId="2210866551" sldId="256"/>
            <ac:spMk id="24" creationId="{B40A8CA7-7D5A-43B0-A1A0-B558ECA9EED1}"/>
          </ac:spMkLst>
        </pc:spChg>
        <pc:spChg chg="add 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k cId="2210866551" sldId="256"/>
            <ac:spMk id="29" creationId="{0B4FB531-34DA-4777-9BD5-5B885DC38198}"/>
          </ac:spMkLst>
        </pc:spChg>
        <pc:picChg chg="add del">
          <ac:chgData name="GUILHERME JANTSCH MOREIRA" userId="S::guilherme.moreira@ufsc.br::41f5ca7f-94ba-43ae-8db9-fb84e2d4205c" providerId="AD" clId="Web-{C9A8C577-2C75-E772-EBC4-2421B8F21760}" dt="2019-08-02T00:35:05.302" v="39"/>
          <ac:picMkLst>
            <pc:docMk/>
            <pc:sldMk cId="2210866551" sldId="256"/>
            <ac:picMk id="4" creationId="{95B6B67D-B4A0-4416-BCA5-22C0DD7AC615}"/>
          </ac:picMkLst>
        </pc:picChg>
        <pc:picChg chg="add del">
          <ac:chgData name="GUILHERME JANTSCH MOREIRA" userId="S::guilherme.moreira@ufsc.br::41f5ca7f-94ba-43ae-8db9-fb84e2d4205c" providerId="AD" clId="Web-{C9A8C577-2C75-E772-EBC4-2421B8F21760}" dt="2019-08-02T00:35:11.130" v="41"/>
          <ac:picMkLst>
            <pc:docMk/>
            <pc:sldMk cId="2210866551" sldId="256"/>
            <ac:picMk id="6" creationId="{13B2E8CC-DA33-42C7-BF42-C74DE6424E72}"/>
          </ac:picMkLst>
        </pc:picChg>
        <pc:picChg chg="add del">
          <ac:chgData name="GUILHERME JANTSCH MOREIRA" userId="S::guilherme.moreira@ufsc.br::41f5ca7f-94ba-43ae-8db9-fb84e2d4205c" providerId="AD" clId="Web-{C9A8C577-2C75-E772-EBC4-2421B8F21760}" dt="2019-08-02T00:35:12.849" v="43"/>
          <ac:picMkLst>
            <pc:docMk/>
            <pc:sldMk cId="2210866551" sldId="256"/>
            <ac:picMk id="8" creationId="{75864C48-CCA3-4EA7-8D2E-33BD6980D6ED}"/>
          </ac:picMkLst>
        </pc:picChg>
        <pc:picChg chg="add del">
          <ac:chgData name="GUILHERME JANTSCH MOREIRA" userId="S::guilherme.moreira@ufsc.br::41f5ca7f-94ba-43ae-8db9-fb84e2d4205c" providerId="AD" clId="Web-{C9A8C577-2C75-E772-EBC4-2421B8F21760}" dt="2019-08-02T00:35:19.521" v="45"/>
          <ac:picMkLst>
            <pc:docMk/>
            <pc:sldMk cId="2210866551" sldId="256"/>
            <ac:picMk id="14" creationId="{AABB93B9-C3C6-4498-BFD8-42A53C597FD1}"/>
          </ac:picMkLst>
        </pc:picChg>
        <pc:picChg chg="add del">
          <ac:chgData name="GUILHERME JANTSCH MOREIRA" userId="S::guilherme.moreira@ufsc.br::41f5ca7f-94ba-43ae-8db9-fb84e2d4205c" providerId="AD" clId="Web-{C9A8C577-2C75-E772-EBC4-2421B8F21760}" dt="2019-08-02T00:35:23.287" v="47"/>
          <ac:picMkLst>
            <pc:docMk/>
            <pc:sldMk cId="2210866551" sldId="256"/>
            <ac:picMk id="20" creationId="{4E13F51D-C83B-4C73-A050-124CADAAC85C}"/>
          </ac:picMkLst>
        </pc:picChg>
        <pc:picChg chg="add mod">
          <ac:chgData name="GUILHERME JANTSCH MOREIRA" userId="S::guilherme.moreira@ufsc.br::41f5ca7f-94ba-43ae-8db9-fb84e2d4205c" providerId="AD" clId="Web-{C9A8C577-2C75-E772-EBC4-2421B8F21760}" dt="2019-08-02T00:39:38.268" v="94"/>
          <ac:picMkLst>
            <pc:docMk/>
            <pc:sldMk cId="2210866551" sldId="256"/>
            <ac:picMk id="22" creationId="{E9713FCA-F873-4B23-AF26-FB22ADDD6989}"/>
          </ac:picMkLst>
        </pc:picChg>
        <pc:cxnChg chg="add del">
          <ac:chgData name="GUILHERME JANTSCH MOREIRA" userId="S::guilherme.moreira@ufsc.br::41f5ca7f-94ba-43ae-8db9-fb84e2d4205c" providerId="AD" clId="Web-{C9A8C577-2C75-E772-EBC4-2421B8F21760}" dt="2019-08-02T00:35:12.849" v="43"/>
          <ac:cxnSpMkLst>
            <pc:docMk/>
            <pc:sldMk cId="2210866551" sldId="256"/>
            <ac:cxnSpMk id="12" creationId="{B9EB6DAA-2F0C-43D5-A577-15D5D2C4E3F5}"/>
          </ac:cxnSpMkLst>
        </pc:cxnChg>
        <pc:cxnChg chg="add del">
          <ac:chgData name="GUILHERME JANTSCH MOREIRA" userId="S::guilherme.moreira@ufsc.br::41f5ca7f-94ba-43ae-8db9-fb84e2d4205c" providerId="AD" clId="Web-{C9A8C577-2C75-E772-EBC4-2421B8F21760}" dt="2019-08-02T00:36:14.570" v="64"/>
          <ac:cxnSpMkLst>
            <pc:docMk/>
            <pc:sldMk cId="2210866551" sldId="256"/>
            <ac:cxnSpMk id="23" creationId="{A07787ED-5EDC-4C54-AD87-55B60D0FE397}"/>
          </ac:cxnSpMkLst>
        </pc:cxnChg>
        <pc:cxnChg chg="add mod">
          <ac:chgData name="GUILHERME JANTSCH MOREIRA" userId="S::guilherme.moreira@ufsc.br::41f5ca7f-94ba-43ae-8db9-fb84e2d4205c" providerId="AD" clId="Web-{C9A8C577-2C75-E772-EBC4-2421B8F21760}" dt="2019-08-02T00:39:38.268" v="94"/>
          <ac:cxnSpMkLst>
            <pc:docMk/>
            <pc:sldMk cId="2210866551" sldId="256"/>
            <ac:cxnSpMk id="31" creationId="{D5B557D3-D7B4-404B-84A1-9BD182BE5B06}"/>
          </ac:cxnSpMkLst>
        </pc:cxnChg>
      </pc:sldChg>
      <pc:sldChg chg="delSp add mod replId modClrScheme chgLayout">
        <pc:chgData name="GUILHERME JANTSCH MOREIRA" userId="S::guilherme.moreira@ufsc.br::41f5ca7f-94ba-43ae-8db9-fb84e2d4205c" providerId="AD" clId="Web-{C9A8C577-2C75-E772-EBC4-2421B8F21760}" dt="2019-08-02T00:56:52.645" v="115"/>
        <pc:sldMkLst>
          <pc:docMk/>
          <pc:sldMk cId="3277356076" sldId="258"/>
        </pc:sldMkLst>
        <pc:spChg chg="del">
          <ac:chgData name="GUILHERME JANTSCH MOREIRA" userId="S::guilherme.moreira@ufsc.br::41f5ca7f-94ba-43ae-8db9-fb84e2d4205c" providerId="AD" clId="Web-{C9A8C577-2C75-E772-EBC4-2421B8F21760}" dt="2019-08-02T00:56:52.645" v="115"/>
          <ac:spMkLst>
            <pc:docMk/>
            <pc:sldMk cId="3277356076" sldId="258"/>
            <ac:spMk id="6" creationId="{29ABB4B1-D937-45DA-A0CC-12DF06F88241}"/>
          </ac:spMkLst>
        </pc:spChg>
        <pc:spChg chg="del">
          <ac:chgData name="GUILHERME JANTSCH MOREIRA" userId="S::guilherme.moreira@ufsc.br::41f5ca7f-94ba-43ae-8db9-fb84e2d4205c" providerId="AD" clId="Web-{C9A8C577-2C75-E772-EBC4-2421B8F21760}" dt="2019-08-02T00:56:52.645" v="115"/>
          <ac:spMkLst>
            <pc:docMk/>
            <pc:sldMk cId="3277356076" sldId="258"/>
            <ac:spMk id="7" creationId="{15F9FD1A-A62D-46AD-BF41-E69C1875950E}"/>
          </ac:spMkLst>
        </pc:spChg>
      </pc:sldChg>
      <pc:sldMasterChg chg="modSp add addSldLayout modSldLayout">
        <pc:chgData name="GUILHERME JANTSCH MOREIRA" userId="S::guilherme.moreira@ufsc.br::41f5ca7f-94ba-43ae-8db9-fb84e2d4205c" providerId="AD" clId="Web-{C9A8C577-2C75-E772-EBC4-2421B8F21760}" dt="2019-08-02T00:39:38.268" v="94"/>
        <pc:sldMasterMkLst>
          <pc:docMk/>
          <pc:sldMasterMk cId="1512285656" sldId="2147483738"/>
        </pc:sldMasterMkLst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asterMk cId="1512285656" sldId="2147483738"/>
            <ac:spMk id="2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asterMk cId="1512285656" sldId="2147483738"/>
            <ac:spMk id="3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asterMk cId="1512285656" sldId="2147483738"/>
            <ac:spMk id="4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asterMk cId="1512285656" sldId="2147483738"/>
            <ac:spMk id="5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asterMk cId="1512285656" sldId="2147483738"/>
            <ac:spMk id="6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C9A8C577-2C75-E772-EBC4-2421B8F21760}" dt="2019-08-02T00:39:38.268" v="94"/>
          <ac:spMkLst>
            <pc:docMk/>
            <pc:sldMasterMk cId="1512285656" sldId="2147483738"/>
            <ac:spMk id="7" creationId="{416A0E3C-60E6-4F39-BC55-5F7C224E1F7C}"/>
          </ac:spMkLst>
        </pc:spChg>
        <pc:cxnChg chg="mod">
          <ac:chgData name="GUILHERME JANTSCH MOREIRA" userId="S::guilherme.moreira@ufsc.br::41f5ca7f-94ba-43ae-8db9-fb84e2d4205c" providerId="AD" clId="Web-{C9A8C577-2C75-E772-EBC4-2421B8F21760}" dt="2019-08-02T00:39:38.268" v="94"/>
          <ac:cxnSpMkLst>
            <pc:docMk/>
            <pc:sldMasterMk cId="1512285656" sldId="2147483738"/>
            <ac:cxnSpMk id="10" creationId="{C5025DAC-8B93-4160-B017-3A274A5828C0}"/>
          </ac:cxnSpMkLst>
        </pc:cxn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368425596" sldId="2147483727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8425596" sldId="2147483727"/>
              <ac:spMk id="2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8425596" sldId="2147483727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8425596" sldId="2147483727"/>
              <ac:spMk id="10" creationId="{39E3965E-AC41-4711-9D10-E25ABB132D86}"/>
            </ac:spMkLst>
          </pc:spChg>
          <pc:cxnChg chg="mod">
            <ac:chgData name="GUILHERME JANTSCH MOREIRA" userId="S::guilherme.moreira@ufsc.br::41f5ca7f-94ba-43ae-8db9-fb84e2d4205c" providerId="AD" clId="Web-{C9A8C577-2C75-E772-EBC4-2421B8F21760}" dt="2019-08-02T00:39:38.268" v="94"/>
            <ac:cxnSpMkLst>
              <pc:docMk/>
              <pc:sldMasterMk cId="1512285656" sldId="2147483738"/>
              <pc:sldLayoutMk cId="368425596" sldId="2147483727"/>
              <ac:cxnSpMk id="9" creationId="{1F5DC8C3-BA5F-4EED-BB9A-A14272BD82A1}"/>
            </ac:cxnSpMkLst>
          </pc:cxnChg>
        </pc:sldLayoutChg>
        <pc:sldLayoutChg chg="add">
          <pc:chgData name="GUILHERME JANTSCH MOREIRA" userId="S::guilherme.moreira@ufsc.br::41f5ca7f-94ba-43ae-8db9-fb84e2d4205c" providerId="AD" clId="Web-{C9A8C577-2C75-E772-EBC4-2421B8F21760}" dt="2019-08-02T00:35:23.412" v="48"/>
          <pc:sldLayoutMkLst>
            <pc:docMk/>
            <pc:sldMasterMk cId="1512285656" sldId="2147483738"/>
            <pc:sldLayoutMk cId="3317458338" sldId="2147483728"/>
          </pc:sldLayoutMkLst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3686209779" sldId="2147483729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86209779" sldId="2147483729"/>
              <ac:spMk id="2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86209779" sldId="2147483729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86209779" sldId="2147483729"/>
              <ac:spMk id="10" creationId="{A585C21A-8B93-4657-B5DF-7EAEAD3BE127}"/>
            </ac:spMkLst>
          </pc:spChg>
          <pc:cxnChg chg="mod">
            <ac:chgData name="GUILHERME JANTSCH MOREIRA" userId="S::guilherme.moreira@ufsc.br::41f5ca7f-94ba-43ae-8db9-fb84e2d4205c" providerId="AD" clId="Web-{C9A8C577-2C75-E772-EBC4-2421B8F21760}" dt="2019-08-02T00:39:38.268" v="94"/>
            <ac:cxnSpMkLst>
              <pc:docMk/>
              <pc:sldMasterMk cId="1512285656" sldId="2147483738"/>
              <pc:sldLayoutMk cId="3686209779" sldId="2147483729"/>
              <ac:cxnSpMk id="9" creationId="{459DE2C1-4C52-40A3-8959-27B2C1BEBFF6}"/>
            </ac:cxnSpMkLst>
          </pc:cxnChg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3099951711" sldId="2147483730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099951711" sldId="2147483730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099951711" sldId="2147483730"/>
              <ac:spMk id="4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099951711" sldId="2147483730"/>
              <ac:spMk id="8" creationId="{00000000-0000-0000-0000-000000000000}"/>
            </ac:spMkLst>
          </pc:spChg>
        </pc:sldLayoutChg>
        <pc:sldLayoutChg chg="add">
          <pc:chgData name="GUILHERME JANTSCH MOREIRA" userId="S::guilherme.moreira@ufsc.br::41f5ca7f-94ba-43ae-8db9-fb84e2d4205c" providerId="AD" clId="Web-{C9A8C577-2C75-E772-EBC4-2421B8F21760}" dt="2019-08-02T00:35:23.412" v="48"/>
          <pc:sldLayoutMkLst>
            <pc:docMk/>
            <pc:sldMasterMk cId="1512285656" sldId="2147483738"/>
            <pc:sldLayoutMk cId="721898667" sldId="2147483731"/>
          </pc:sldLayoutMkLst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3612225392" sldId="2147483732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3612225392" sldId="2147483732"/>
              <ac:spMk id="10" creationId="{A8E9C91B-7EAD-4562-AB0E-DFB9663AECE3}"/>
            </ac:spMkLst>
          </pc:spChg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2602115691" sldId="2147483733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602115691" sldId="2147483733"/>
              <ac:spMk id="2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602115691" sldId="2147483733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602115691" sldId="2147483733"/>
              <ac:spMk id="4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602115691" sldId="2147483733"/>
              <ac:spMk id="5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602115691" sldId="2147483733"/>
              <ac:spMk id="6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602115691" sldId="2147483733"/>
              <ac:spMk id="8" creationId="{16D90D66-BCB9-4229-A829-628874352AC0}"/>
            </ac:spMkLst>
          </pc:spChg>
        </pc:sldLayoutChg>
        <pc:sldLayoutChg chg="add">
          <pc:chgData name="GUILHERME JANTSCH MOREIRA" userId="S::guilherme.moreira@ufsc.br::41f5ca7f-94ba-43ae-8db9-fb84e2d4205c" providerId="AD" clId="Web-{C9A8C577-2C75-E772-EBC4-2421B8F21760}" dt="2019-08-02T00:35:23.412" v="48"/>
          <pc:sldLayoutMkLst>
            <pc:docMk/>
            <pc:sldMasterMk cId="1512285656" sldId="2147483738"/>
            <pc:sldLayoutMk cId="639123984" sldId="2147483734"/>
          </pc:sldLayoutMkLst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100855429" sldId="2147483735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00855429" sldId="2147483735"/>
              <ac:spMk id="2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00855429" sldId="2147483735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00855429" sldId="2147483735"/>
              <ac:spMk id="9" creationId="{E1B68A5B-D9FA-424B-A4EB-30E7223836B3}"/>
            </ac:spMkLst>
          </pc:spChg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1138604545" sldId="2147483736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138604545" sldId="2147483736"/>
              <ac:spMk id="2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138604545" sldId="2147483736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138604545" sldId="2147483736"/>
              <ac:spMk id="4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138604545" sldId="2147483736"/>
              <ac:spMk id="6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1138604545" sldId="2147483736"/>
              <ac:spMk id="8" creationId="{DA134939-39C0-4522-A125-A13DFDA66490}"/>
            </ac:spMkLst>
          </pc:spChg>
        </pc:sldLayoutChg>
        <pc:sldLayoutChg chg="modSp add">
          <pc:chgData name="GUILHERME JANTSCH MOREIRA" userId="S::guilherme.moreira@ufsc.br::41f5ca7f-94ba-43ae-8db9-fb84e2d4205c" providerId="AD" clId="Web-{C9A8C577-2C75-E772-EBC4-2421B8F21760}" dt="2019-08-02T00:39:38.268" v="94"/>
          <pc:sldLayoutMkLst>
            <pc:docMk/>
            <pc:sldMasterMk cId="1512285656" sldId="2147483738"/>
            <pc:sldLayoutMk cId="2237389792" sldId="2147483737"/>
          </pc:sldLayoutMkLst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237389792" sldId="2147483737"/>
              <ac:spMk id="3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237389792" sldId="2147483737"/>
              <ac:spMk id="4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237389792" sldId="2147483737"/>
              <ac:spMk id="5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237389792" sldId="2147483737"/>
              <ac:spMk id="6" creationId="{00000000-0000-0000-0000-000000000000}"/>
            </ac:spMkLst>
          </pc:spChg>
          <pc:spChg chg="mod">
            <ac:chgData name="GUILHERME JANTSCH MOREIRA" userId="S::guilherme.moreira@ufsc.br::41f5ca7f-94ba-43ae-8db9-fb84e2d4205c" providerId="AD" clId="Web-{C9A8C577-2C75-E772-EBC4-2421B8F21760}" dt="2019-08-02T00:39:38.268" v="94"/>
            <ac:spMkLst>
              <pc:docMk/>
              <pc:sldMasterMk cId="1512285656" sldId="2147483738"/>
              <pc:sldLayoutMk cId="2237389792" sldId="2147483737"/>
              <ac:spMk id="10" creationId="{00000000-0000-0000-0000-000000000000}"/>
            </ac:spMkLst>
          </pc:spChg>
        </pc:sldLayoutChg>
      </pc:sldMasterChg>
    </pc:docChg>
  </pc:docChgLst>
  <pc:docChgLst>
    <pc:chgData name="GUILHERME JANTSCH MOREIRA" userId="S::guilherme.moreira@ufsc.br::41f5ca7f-94ba-43ae-8db9-fb84e2d4205c" providerId="AD" clId="Web-{96538A35-0C0A-F29E-BAA7-AA1E86687842}"/>
    <pc:docChg chg="delSld modSld">
      <pc:chgData name="GUILHERME JANTSCH MOREIRA" userId="S::guilherme.moreira@ufsc.br::41f5ca7f-94ba-43ae-8db9-fb84e2d4205c" providerId="AD" clId="Web-{96538A35-0C0A-F29E-BAA7-AA1E86687842}" dt="2019-08-02T01:17:44.157" v="99" actId="20577"/>
      <pc:docMkLst>
        <pc:docMk/>
      </pc:docMkLst>
      <pc:sldChg chg="addSp modSp">
        <pc:chgData name="GUILHERME JANTSCH MOREIRA" userId="S::guilherme.moreira@ufsc.br::41f5ca7f-94ba-43ae-8db9-fb84e2d4205c" providerId="AD" clId="Web-{96538A35-0C0A-F29E-BAA7-AA1E86687842}" dt="2019-08-02T01:17:15.985" v="95" actId="20577"/>
        <pc:sldMkLst>
          <pc:docMk/>
          <pc:sldMk cId="2210866551" sldId="256"/>
        </pc:sldMkLst>
        <pc:spChg chg="mod">
          <ac:chgData name="GUILHERME JANTSCH MOREIRA" userId="S::guilherme.moreira@ufsc.br::41f5ca7f-94ba-43ae-8db9-fb84e2d4205c" providerId="AD" clId="Web-{96538A35-0C0A-F29E-BAA7-AA1E86687842}" dt="2019-08-02T01:17:05.719" v="93" actId="20577"/>
          <ac:spMkLst>
            <pc:docMk/>
            <pc:sldMk cId="2210866551" sldId="256"/>
            <ac:spMk id="2" creationId="{00000000-0000-0000-0000-000000000000}"/>
          </ac:spMkLst>
        </pc:spChg>
        <pc:spChg chg="mod">
          <ac:chgData name="GUILHERME JANTSCH MOREIRA" userId="S::guilherme.moreira@ufsc.br::41f5ca7f-94ba-43ae-8db9-fb84e2d4205c" providerId="AD" clId="Web-{96538A35-0C0A-F29E-BAA7-AA1E86687842}" dt="2019-08-02T01:17:15.985" v="95" actId="20577"/>
          <ac:spMkLst>
            <pc:docMk/>
            <pc:sldMk cId="2210866551" sldId="256"/>
            <ac:spMk id="3" creationId="{00000000-0000-0000-0000-000000000000}"/>
          </ac:spMkLst>
        </pc:spChg>
        <pc:cxnChg chg="add mod">
          <ac:chgData name="GUILHERME JANTSCH MOREIRA" userId="S::guilherme.moreira@ufsc.br::41f5ca7f-94ba-43ae-8db9-fb84e2d4205c" providerId="AD" clId="Web-{96538A35-0C0A-F29E-BAA7-AA1E86687842}" dt="2019-08-02T01:09:26.681" v="49" actId="1076"/>
          <ac:cxnSpMkLst>
            <pc:docMk/>
            <pc:sldMk cId="2210866551" sldId="256"/>
            <ac:cxnSpMk id="4" creationId="{54D18282-5F36-4F5A-ABB4-8CA292A84877}"/>
          </ac:cxnSpMkLst>
        </pc:cxnChg>
      </pc:sldChg>
      <pc:sldChg chg="addSp modSp">
        <pc:chgData name="GUILHERME JANTSCH MOREIRA" userId="S::guilherme.moreira@ufsc.br::41f5ca7f-94ba-43ae-8db9-fb84e2d4205c" providerId="AD" clId="Web-{96538A35-0C0A-F29E-BAA7-AA1E86687842}" dt="2019-08-02T01:17:44.157" v="99" actId="20577"/>
        <pc:sldMkLst>
          <pc:docMk/>
          <pc:sldMk cId="3277356076" sldId="258"/>
        </pc:sldMkLst>
        <pc:spChg chg="add mod">
          <ac:chgData name="GUILHERME JANTSCH MOREIRA" userId="S::guilherme.moreira@ufsc.br::41f5ca7f-94ba-43ae-8db9-fb84e2d4205c" providerId="AD" clId="Web-{96538A35-0C0A-F29E-BAA7-AA1E86687842}" dt="2019-08-02T01:17:44.157" v="99" actId="20577"/>
          <ac:spMkLst>
            <pc:docMk/>
            <pc:sldMk cId="3277356076" sldId="258"/>
            <ac:spMk id="3" creationId="{38C90FDF-61E6-4284-B953-A63D7747900B}"/>
          </ac:spMkLst>
        </pc:spChg>
        <pc:spChg chg="add mod">
          <ac:chgData name="GUILHERME JANTSCH MOREIRA" userId="S::guilherme.moreira@ufsc.br::41f5ca7f-94ba-43ae-8db9-fb84e2d4205c" providerId="AD" clId="Web-{96538A35-0C0A-F29E-BAA7-AA1E86687842}" dt="2019-08-02T01:17:39.704" v="97" actId="20577"/>
          <ac:spMkLst>
            <pc:docMk/>
            <pc:sldMk cId="3277356076" sldId="258"/>
            <ac:spMk id="5" creationId="{6218A9EE-6AD0-4401-9E7C-FBE9A4448BB7}"/>
          </ac:spMkLst>
        </pc:spChg>
        <pc:cxnChg chg="add mod">
          <ac:chgData name="GUILHERME JANTSCH MOREIRA" userId="S::guilherme.moreira@ufsc.br::41f5ca7f-94ba-43ae-8db9-fb84e2d4205c" providerId="AD" clId="Web-{96538A35-0C0A-F29E-BAA7-AA1E86687842}" dt="2019-08-02T01:15:25.187" v="88" actId="1076"/>
          <ac:cxnSpMkLst>
            <pc:docMk/>
            <pc:sldMk cId="3277356076" sldId="258"/>
            <ac:cxnSpMk id="7" creationId="{CF2D2718-A1BD-42C0-BA36-30A9F41A975A}"/>
          </ac:cxnSpMkLst>
        </pc:cxnChg>
      </pc:sldChg>
    </pc:docChg>
  </pc:docChgLst>
  <pc:docChgLst>
    <pc:chgData name="GUILHERME JANTSCH MOREIRA" userId="S::guilherme.moreira@ufsc.br::41f5ca7f-94ba-43ae-8db9-fb84e2d4205c" providerId="AD" clId="Web-{AE6C16F5-3576-41B4-F274-BB60997F343C}"/>
    <pc:docChg chg="modSld">
      <pc:chgData name="GUILHERME JANTSCH MOREIRA" userId="S::guilherme.moreira@ufsc.br::41f5ca7f-94ba-43ae-8db9-fb84e2d4205c" providerId="AD" clId="Web-{AE6C16F5-3576-41B4-F274-BB60997F343C}" dt="2019-08-05T01:36:06.118" v="87" actId="20577"/>
      <pc:docMkLst>
        <pc:docMk/>
      </pc:docMkLst>
      <pc:sldChg chg="modSp">
        <pc:chgData name="GUILHERME JANTSCH MOREIRA" userId="S::guilherme.moreira@ufsc.br::41f5ca7f-94ba-43ae-8db9-fb84e2d4205c" providerId="AD" clId="Web-{AE6C16F5-3576-41B4-F274-BB60997F343C}" dt="2019-08-05T01:36:06.118" v="87" actId="20577"/>
        <pc:sldMkLst>
          <pc:docMk/>
          <pc:sldMk cId="3277356076" sldId="258"/>
        </pc:sldMkLst>
        <pc:spChg chg="mod">
          <ac:chgData name="GUILHERME JANTSCH MOREIRA" userId="S::guilherme.moreira@ufsc.br::41f5ca7f-94ba-43ae-8db9-fb84e2d4205c" providerId="AD" clId="Web-{AE6C16F5-3576-41B4-F274-BB60997F343C}" dt="2019-08-05T01:36:06.118" v="87" actId="20577"/>
          <ac:spMkLst>
            <pc:docMk/>
            <pc:sldMk cId="3277356076" sldId="258"/>
            <ac:spMk id="5" creationId="{6218A9EE-6AD0-4401-9E7C-FBE9A4448BB7}"/>
          </ac:spMkLst>
        </pc:spChg>
      </pc:sldChg>
    </pc:docChg>
  </pc:docChgLst>
  <pc:docChgLst>
    <pc:chgData name="GUILHERME JANTSCH MOREIRA" userId="41f5ca7f-94ba-43ae-8db9-fb84e2d4205c" providerId="ADAL" clId="{ADA2E0C0-4533-4F68-BEA2-17F4CD5BB4D6}"/>
    <pc:docChg chg="undo redo custSel addSld delSld modSld">
      <pc:chgData name="GUILHERME JANTSCH MOREIRA" userId="41f5ca7f-94ba-43ae-8db9-fb84e2d4205c" providerId="ADAL" clId="{ADA2E0C0-4533-4F68-BEA2-17F4CD5BB4D6}" dt="2019-08-15T05:26:08.979" v="1451" actId="27636"/>
      <pc:docMkLst>
        <pc:docMk/>
      </pc:docMkLst>
      <pc:sldChg chg="modSp">
        <pc:chgData name="GUILHERME JANTSCH MOREIRA" userId="41f5ca7f-94ba-43ae-8db9-fb84e2d4205c" providerId="ADAL" clId="{ADA2E0C0-4533-4F68-BEA2-17F4CD5BB4D6}" dt="2019-08-15T05:26:08.979" v="1451" actId="27636"/>
        <pc:sldMkLst>
          <pc:docMk/>
          <pc:sldMk cId="2210866551" sldId="256"/>
        </pc:sldMkLst>
        <pc:spChg chg="mod">
          <ac:chgData name="GUILHERME JANTSCH MOREIRA" userId="41f5ca7f-94ba-43ae-8db9-fb84e2d4205c" providerId="ADAL" clId="{ADA2E0C0-4533-4F68-BEA2-17F4CD5BB4D6}" dt="2019-08-15T05:26:08.979" v="1451" actId="27636"/>
          <ac:spMkLst>
            <pc:docMk/>
            <pc:sldMk cId="2210866551" sldId="256"/>
            <ac:spMk id="2" creationId="{00000000-0000-0000-0000-000000000000}"/>
          </ac:spMkLst>
        </pc:spChg>
      </pc:sldChg>
      <pc:sldChg chg="modSp">
        <pc:chgData name="GUILHERME JANTSCH MOREIRA" userId="41f5ca7f-94ba-43ae-8db9-fb84e2d4205c" providerId="ADAL" clId="{ADA2E0C0-4533-4F68-BEA2-17F4CD5BB4D6}" dt="2019-08-05T03:16:47.438" v="1429" actId="20577"/>
        <pc:sldMkLst>
          <pc:docMk/>
          <pc:sldMk cId="3277356076" sldId="258"/>
        </pc:sldMkLst>
        <pc:spChg chg="mod">
          <ac:chgData name="GUILHERME JANTSCH MOREIRA" userId="41f5ca7f-94ba-43ae-8db9-fb84e2d4205c" providerId="ADAL" clId="{ADA2E0C0-4533-4F68-BEA2-17F4CD5BB4D6}" dt="2019-08-05T03:16:47.438" v="1429" actId="20577"/>
          <ac:spMkLst>
            <pc:docMk/>
            <pc:sldMk cId="3277356076" sldId="258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4:41.338" v="1312" actId="20577"/>
        <pc:sldMkLst>
          <pc:docMk/>
          <pc:sldMk cId="254919984" sldId="259"/>
        </pc:sldMkLst>
        <pc:spChg chg="mod">
          <ac:chgData name="GUILHERME JANTSCH MOREIRA" userId="41f5ca7f-94ba-43ae-8db9-fb84e2d4205c" providerId="ADAL" clId="{ADA2E0C0-4533-4F68-BEA2-17F4CD5BB4D6}" dt="2019-08-05T03:14:41.338" v="1312" actId="20577"/>
          <ac:spMkLst>
            <pc:docMk/>
            <pc:sldMk cId="254919984" sldId="259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2:27:10.745" v="525" actId="20577"/>
          <ac:spMkLst>
            <pc:docMk/>
            <pc:sldMk cId="254919984" sldId="259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4:53.656" v="1330" actId="20577"/>
        <pc:sldMkLst>
          <pc:docMk/>
          <pc:sldMk cId="798339884" sldId="260"/>
        </pc:sldMkLst>
        <pc:spChg chg="mod">
          <ac:chgData name="GUILHERME JANTSCH MOREIRA" userId="41f5ca7f-94ba-43ae-8db9-fb84e2d4205c" providerId="ADAL" clId="{ADA2E0C0-4533-4F68-BEA2-17F4CD5BB4D6}" dt="2019-08-05T03:14:53.656" v="1330" actId="20577"/>
          <ac:spMkLst>
            <pc:docMk/>
            <pc:sldMk cId="798339884" sldId="260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2:30:18.965" v="591" actId="20577"/>
          <ac:spMkLst>
            <pc:docMk/>
            <pc:sldMk cId="798339884" sldId="260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4:58.574" v="1339" actId="20577"/>
        <pc:sldMkLst>
          <pc:docMk/>
          <pc:sldMk cId="888497891" sldId="261"/>
        </pc:sldMkLst>
        <pc:spChg chg="mod">
          <ac:chgData name="GUILHERME JANTSCH MOREIRA" userId="41f5ca7f-94ba-43ae-8db9-fb84e2d4205c" providerId="ADAL" clId="{ADA2E0C0-4533-4F68-BEA2-17F4CD5BB4D6}" dt="2019-08-05T03:14:58.574" v="1339" actId="20577"/>
          <ac:spMkLst>
            <pc:docMk/>
            <pc:sldMk cId="888497891" sldId="261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2:30:30.493" v="594" actId="403"/>
          <ac:spMkLst>
            <pc:docMk/>
            <pc:sldMk cId="888497891" sldId="261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5:32.079" v="1353" actId="20577"/>
        <pc:sldMkLst>
          <pc:docMk/>
          <pc:sldMk cId="861804704" sldId="262"/>
        </pc:sldMkLst>
        <pc:spChg chg="mod">
          <ac:chgData name="GUILHERME JANTSCH MOREIRA" userId="41f5ca7f-94ba-43ae-8db9-fb84e2d4205c" providerId="ADAL" clId="{ADA2E0C0-4533-4F68-BEA2-17F4CD5BB4D6}" dt="2019-08-05T03:15:32.079" v="1353" actId="20577"/>
          <ac:spMkLst>
            <pc:docMk/>
            <pc:sldMk cId="861804704" sldId="262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2:39:05.621" v="867" actId="20577"/>
          <ac:spMkLst>
            <pc:docMk/>
            <pc:sldMk cId="861804704" sldId="262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5:36.359" v="1356" actId="20577"/>
        <pc:sldMkLst>
          <pc:docMk/>
          <pc:sldMk cId="97577941" sldId="263"/>
        </pc:sldMkLst>
        <pc:spChg chg="mod">
          <ac:chgData name="GUILHERME JANTSCH MOREIRA" userId="41f5ca7f-94ba-43ae-8db9-fb84e2d4205c" providerId="ADAL" clId="{ADA2E0C0-4533-4F68-BEA2-17F4CD5BB4D6}" dt="2019-08-05T03:15:36.359" v="1356" actId="20577"/>
          <ac:spMkLst>
            <pc:docMk/>
            <pc:sldMk cId="97577941" sldId="263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2:39:16.983" v="869" actId="5793"/>
          <ac:spMkLst>
            <pc:docMk/>
            <pc:sldMk cId="97577941" sldId="263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5:46.935" v="1369" actId="20577"/>
        <pc:sldMkLst>
          <pc:docMk/>
          <pc:sldMk cId="686398420" sldId="264"/>
        </pc:sldMkLst>
        <pc:spChg chg="mod">
          <ac:chgData name="GUILHERME JANTSCH MOREIRA" userId="41f5ca7f-94ba-43ae-8db9-fb84e2d4205c" providerId="ADAL" clId="{ADA2E0C0-4533-4F68-BEA2-17F4CD5BB4D6}" dt="2019-08-05T03:15:46.935" v="1369" actId="20577"/>
          <ac:spMkLst>
            <pc:docMk/>
            <pc:sldMk cId="686398420" sldId="264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2:39:35.750" v="872" actId="20577"/>
          <ac:spMkLst>
            <pc:docMk/>
            <pc:sldMk cId="686398420" sldId="264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5:51.463" v="1382" actId="20577"/>
        <pc:sldMkLst>
          <pc:docMk/>
          <pc:sldMk cId="452408045" sldId="265"/>
        </pc:sldMkLst>
        <pc:spChg chg="mod">
          <ac:chgData name="GUILHERME JANTSCH MOREIRA" userId="41f5ca7f-94ba-43ae-8db9-fb84e2d4205c" providerId="ADAL" clId="{ADA2E0C0-4533-4F68-BEA2-17F4CD5BB4D6}" dt="2019-08-05T03:15:51.463" v="1382" actId="20577"/>
          <ac:spMkLst>
            <pc:docMk/>
            <pc:sldMk cId="452408045" sldId="265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0:17.539" v="1266" actId="20577"/>
          <ac:spMkLst>
            <pc:docMk/>
            <pc:sldMk cId="452408045" sldId="265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5:56.295" v="1395" actId="20577"/>
        <pc:sldMkLst>
          <pc:docMk/>
          <pc:sldMk cId="1248287699" sldId="266"/>
        </pc:sldMkLst>
        <pc:spChg chg="mod">
          <ac:chgData name="GUILHERME JANTSCH MOREIRA" userId="41f5ca7f-94ba-43ae-8db9-fb84e2d4205c" providerId="ADAL" clId="{ADA2E0C0-4533-4F68-BEA2-17F4CD5BB4D6}" dt="2019-08-05T03:15:56.295" v="1395" actId="20577"/>
          <ac:spMkLst>
            <pc:docMk/>
            <pc:sldMk cId="1248287699" sldId="266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0:22.307" v="1268" actId="20577"/>
          <ac:spMkLst>
            <pc:docMk/>
            <pc:sldMk cId="1248287699" sldId="266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6:02.847" v="1408" actId="20577"/>
        <pc:sldMkLst>
          <pc:docMk/>
          <pc:sldMk cId="871312514" sldId="267"/>
        </pc:sldMkLst>
        <pc:spChg chg="mod">
          <ac:chgData name="GUILHERME JANTSCH MOREIRA" userId="41f5ca7f-94ba-43ae-8db9-fb84e2d4205c" providerId="ADAL" clId="{ADA2E0C0-4533-4F68-BEA2-17F4CD5BB4D6}" dt="2019-08-05T03:16:02.847" v="1408" actId="20577"/>
          <ac:spMkLst>
            <pc:docMk/>
            <pc:sldMk cId="871312514" sldId="267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0:58.533" v="1280" actId="403"/>
          <ac:spMkLst>
            <pc:docMk/>
            <pc:sldMk cId="871312514" sldId="267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6:22.290" v="1409" actId="20577"/>
        <pc:sldMkLst>
          <pc:docMk/>
          <pc:sldMk cId="4058854782" sldId="268"/>
        </pc:sldMkLst>
        <pc:spChg chg="mod">
          <ac:chgData name="GUILHERME JANTSCH MOREIRA" userId="41f5ca7f-94ba-43ae-8db9-fb84e2d4205c" providerId="ADAL" clId="{ADA2E0C0-4533-4F68-BEA2-17F4CD5BB4D6}" dt="2019-08-05T03:16:22.290" v="1409" actId="20577"/>
          <ac:spMkLst>
            <pc:docMk/>
            <pc:sldMk cId="4058854782" sldId="268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0:40.860" v="1277" actId="20577"/>
          <ac:spMkLst>
            <pc:docMk/>
            <pc:sldMk cId="4058854782" sldId="268"/>
            <ac:spMk id="5" creationId="{6218A9EE-6AD0-4401-9E7C-FBE9A4448BB7}"/>
          </ac:spMkLst>
        </pc:spChg>
      </pc:sldChg>
      <pc:sldChg chg="addSp delSp modSp add">
        <pc:chgData name="GUILHERME JANTSCH MOREIRA" userId="41f5ca7f-94ba-43ae-8db9-fb84e2d4205c" providerId="ADAL" clId="{ADA2E0C0-4533-4F68-BEA2-17F4CD5BB4D6}" dt="2019-08-05T03:16:26.187" v="1410" actId="20577"/>
        <pc:sldMkLst>
          <pc:docMk/>
          <pc:sldMk cId="558241218" sldId="270"/>
        </pc:sldMkLst>
        <pc:spChg chg="mod">
          <ac:chgData name="GUILHERME JANTSCH MOREIRA" userId="41f5ca7f-94ba-43ae-8db9-fb84e2d4205c" providerId="ADAL" clId="{ADA2E0C0-4533-4F68-BEA2-17F4CD5BB4D6}" dt="2019-08-05T03:16:26.187" v="1410" actId="20577"/>
          <ac:spMkLst>
            <pc:docMk/>
            <pc:sldMk cId="558241218" sldId="270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1:30.113" v="1288" actId="20577"/>
          <ac:spMkLst>
            <pc:docMk/>
            <pc:sldMk cId="558241218" sldId="270"/>
            <ac:spMk id="5" creationId="{6218A9EE-6AD0-4401-9E7C-FBE9A4448BB7}"/>
          </ac:spMkLst>
        </pc:spChg>
        <pc:spChg chg="add del">
          <ac:chgData name="GUILHERME JANTSCH MOREIRA" userId="41f5ca7f-94ba-43ae-8db9-fb84e2d4205c" providerId="ADAL" clId="{ADA2E0C0-4533-4F68-BEA2-17F4CD5BB4D6}" dt="2019-08-05T02:13:17.732" v="122"/>
          <ac:spMkLst>
            <pc:docMk/>
            <pc:sldMk cId="558241218" sldId="270"/>
            <ac:spMk id="6" creationId="{F7EA9EC4-49AA-42BB-86AE-8E0E47197CB0}"/>
          </ac:spMkLst>
        </pc:spChg>
        <pc:spChg chg="add del">
          <ac:chgData name="GUILHERME JANTSCH MOREIRA" userId="41f5ca7f-94ba-43ae-8db9-fb84e2d4205c" providerId="ADAL" clId="{ADA2E0C0-4533-4F68-BEA2-17F4CD5BB4D6}" dt="2019-08-05T02:13:22.235" v="124"/>
          <ac:spMkLst>
            <pc:docMk/>
            <pc:sldMk cId="558241218" sldId="270"/>
            <ac:spMk id="10" creationId="{745F5DF6-127A-461F-9053-637E4D4806DA}"/>
          </ac:spMkLst>
        </pc:spChg>
        <pc:spChg chg="add del">
          <ac:chgData name="GUILHERME JANTSCH MOREIRA" userId="41f5ca7f-94ba-43ae-8db9-fb84e2d4205c" providerId="ADAL" clId="{ADA2E0C0-4533-4F68-BEA2-17F4CD5BB4D6}" dt="2019-08-05T02:13:48.146" v="128"/>
          <ac:spMkLst>
            <pc:docMk/>
            <pc:sldMk cId="558241218" sldId="270"/>
            <ac:spMk id="13" creationId="{2F16AF82-5F79-454A-8309-73AB913A707F}"/>
          </ac:spMkLst>
        </pc:spChg>
        <pc:graphicFrameChg chg="add del">
          <ac:chgData name="GUILHERME JANTSCH MOREIRA" userId="41f5ca7f-94ba-43ae-8db9-fb84e2d4205c" providerId="ADAL" clId="{ADA2E0C0-4533-4F68-BEA2-17F4CD5BB4D6}" dt="2019-08-05T02:13:17.732" v="122"/>
          <ac:graphicFrameMkLst>
            <pc:docMk/>
            <pc:sldMk cId="558241218" sldId="270"/>
            <ac:graphicFrameMk id="2" creationId="{0D8EA90E-9724-4372-9E6A-36339E60F986}"/>
          </ac:graphicFrameMkLst>
        </pc:graphicFrameChg>
        <pc:graphicFrameChg chg="add del">
          <ac:chgData name="GUILHERME JANTSCH MOREIRA" userId="41f5ca7f-94ba-43ae-8db9-fb84e2d4205c" providerId="ADAL" clId="{ADA2E0C0-4533-4F68-BEA2-17F4CD5BB4D6}" dt="2019-08-05T02:13:17.732" v="122"/>
          <ac:graphicFrameMkLst>
            <pc:docMk/>
            <pc:sldMk cId="558241218" sldId="270"/>
            <ac:graphicFrameMk id="4" creationId="{A3826922-A338-4E9E-BEE3-1D7100B72116}"/>
          </ac:graphicFrameMkLst>
        </pc:graphicFrameChg>
        <pc:graphicFrameChg chg="add del">
          <ac:chgData name="GUILHERME JANTSCH MOREIRA" userId="41f5ca7f-94ba-43ae-8db9-fb84e2d4205c" providerId="ADAL" clId="{ADA2E0C0-4533-4F68-BEA2-17F4CD5BB4D6}" dt="2019-08-05T02:13:22.235" v="124"/>
          <ac:graphicFrameMkLst>
            <pc:docMk/>
            <pc:sldMk cId="558241218" sldId="270"/>
            <ac:graphicFrameMk id="8" creationId="{B4F3255A-A33D-4BDD-BD3B-DEC3F6DB7F2E}"/>
          </ac:graphicFrameMkLst>
        </pc:graphicFrameChg>
        <pc:graphicFrameChg chg="add del">
          <ac:chgData name="GUILHERME JANTSCH MOREIRA" userId="41f5ca7f-94ba-43ae-8db9-fb84e2d4205c" providerId="ADAL" clId="{ADA2E0C0-4533-4F68-BEA2-17F4CD5BB4D6}" dt="2019-08-05T02:13:22.235" v="124"/>
          <ac:graphicFrameMkLst>
            <pc:docMk/>
            <pc:sldMk cId="558241218" sldId="270"/>
            <ac:graphicFrameMk id="9" creationId="{5FD7AA5C-6587-4D28-8A70-703ED124701B}"/>
          </ac:graphicFrameMkLst>
        </pc:graphicFrameChg>
        <pc:graphicFrameChg chg="add del mod">
          <ac:chgData name="GUILHERME JANTSCH MOREIRA" userId="41f5ca7f-94ba-43ae-8db9-fb84e2d4205c" providerId="ADAL" clId="{ADA2E0C0-4533-4F68-BEA2-17F4CD5BB4D6}" dt="2019-08-05T02:13:48.146" v="128"/>
          <ac:graphicFrameMkLst>
            <pc:docMk/>
            <pc:sldMk cId="558241218" sldId="270"/>
            <ac:graphicFrameMk id="11" creationId="{EBD38B67-297E-4E4A-92D0-B1FCE6BB1C38}"/>
          </ac:graphicFrameMkLst>
        </pc:graphicFrameChg>
        <pc:graphicFrameChg chg="add del">
          <ac:chgData name="GUILHERME JANTSCH MOREIRA" userId="41f5ca7f-94ba-43ae-8db9-fb84e2d4205c" providerId="ADAL" clId="{ADA2E0C0-4533-4F68-BEA2-17F4CD5BB4D6}" dt="2019-08-05T02:13:48.146" v="128"/>
          <ac:graphicFrameMkLst>
            <pc:docMk/>
            <pc:sldMk cId="558241218" sldId="270"/>
            <ac:graphicFrameMk id="12" creationId="{7D650642-172A-4C7D-89F2-37FA591CCD61}"/>
          </ac:graphicFrameMkLst>
        </pc:graphicFrameChg>
      </pc:sldChg>
      <pc:sldChg chg="modSp add">
        <pc:chgData name="GUILHERME JANTSCH MOREIRA" userId="41f5ca7f-94ba-43ae-8db9-fb84e2d4205c" providerId="ADAL" clId="{ADA2E0C0-4533-4F68-BEA2-17F4CD5BB4D6}" dt="2019-08-05T03:14:47.442" v="1321" actId="20577"/>
        <pc:sldMkLst>
          <pc:docMk/>
          <pc:sldMk cId="766114889" sldId="272"/>
        </pc:sldMkLst>
        <pc:spChg chg="mod">
          <ac:chgData name="GUILHERME JANTSCH MOREIRA" userId="41f5ca7f-94ba-43ae-8db9-fb84e2d4205c" providerId="ADAL" clId="{ADA2E0C0-4533-4F68-BEA2-17F4CD5BB4D6}" dt="2019-08-05T03:14:47.442" v="1321" actId="20577"/>
          <ac:spMkLst>
            <pc:docMk/>
            <pc:sldMk cId="766114889" sldId="272"/>
            <ac:spMk id="3" creationId="{38C90FDF-61E6-4284-B953-A63D7747900B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6:30.088" v="1411" actId="20577"/>
        <pc:sldMkLst>
          <pc:docMk/>
          <pc:sldMk cId="2736505873" sldId="273"/>
        </pc:sldMkLst>
        <pc:spChg chg="mod">
          <ac:chgData name="GUILHERME JANTSCH MOREIRA" userId="41f5ca7f-94ba-43ae-8db9-fb84e2d4205c" providerId="ADAL" clId="{ADA2E0C0-4533-4F68-BEA2-17F4CD5BB4D6}" dt="2019-08-05T03:16:30.088" v="1411" actId="20577"/>
          <ac:spMkLst>
            <pc:docMk/>
            <pc:sldMk cId="2736505873" sldId="273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1:37.740" v="1289" actId="5793"/>
          <ac:spMkLst>
            <pc:docMk/>
            <pc:sldMk cId="2736505873" sldId="273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6:33.239" v="1412" actId="20577"/>
        <pc:sldMkLst>
          <pc:docMk/>
          <pc:sldMk cId="347818468" sldId="274"/>
        </pc:sldMkLst>
        <pc:spChg chg="mod">
          <ac:chgData name="GUILHERME JANTSCH MOREIRA" userId="41f5ca7f-94ba-43ae-8db9-fb84e2d4205c" providerId="ADAL" clId="{ADA2E0C0-4533-4F68-BEA2-17F4CD5BB4D6}" dt="2019-08-05T03:16:33.239" v="1412" actId="20577"/>
          <ac:spMkLst>
            <pc:docMk/>
            <pc:sldMk cId="347818468" sldId="274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1:44.462" v="1291" actId="113"/>
          <ac:spMkLst>
            <pc:docMk/>
            <pc:sldMk cId="347818468" sldId="274"/>
            <ac:spMk id="5" creationId="{6218A9EE-6AD0-4401-9E7C-FBE9A4448BB7}"/>
          </ac:spMkLst>
        </pc:spChg>
      </pc:sldChg>
      <pc:sldChg chg="modSp add">
        <pc:chgData name="GUILHERME JANTSCH MOREIRA" userId="41f5ca7f-94ba-43ae-8db9-fb84e2d4205c" providerId="ADAL" clId="{ADA2E0C0-4533-4F68-BEA2-17F4CD5BB4D6}" dt="2019-08-05T03:16:36.533" v="1413" actId="20577"/>
        <pc:sldMkLst>
          <pc:docMk/>
          <pc:sldMk cId="729476942" sldId="275"/>
        </pc:sldMkLst>
        <pc:spChg chg="mod">
          <ac:chgData name="GUILHERME JANTSCH MOREIRA" userId="41f5ca7f-94ba-43ae-8db9-fb84e2d4205c" providerId="ADAL" clId="{ADA2E0C0-4533-4F68-BEA2-17F4CD5BB4D6}" dt="2019-08-05T03:16:36.533" v="1413" actId="20577"/>
          <ac:spMkLst>
            <pc:docMk/>
            <pc:sldMk cId="729476942" sldId="275"/>
            <ac:spMk id="3" creationId="{38C90FDF-61E6-4284-B953-A63D7747900B}"/>
          </ac:spMkLst>
        </pc:spChg>
        <pc:spChg chg="mod">
          <ac:chgData name="GUILHERME JANTSCH MOREIRA" userId="41f5ca7f-94ba-43ae-8db9-fb84e2d4205c" providerId="ADAL" clId="{ADA2E0C0-4533-4F68-BEA2-17F4CD5BB4D6}" dt="2019-08-05T03:11:50.455" v="1292" actId="5793"/>
          <ac:spMkLst>
            <pc:docMk/>
            <pc:sldMk cId="729476942" sldId="275"/>
            <ac:spMk id="5" creationId="{6218A9EE-6AD0-4401-9E7C-FBE9A4448B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12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5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45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2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95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38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89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1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04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28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7" r:id="rId5"/>
    <p:sldLayoutId id="2147483731" r:id="rId6"/>
    <p:sldLayoutId id="2147483732" r:id="rId7"/>
    <p:sldLayoutId id="2147483733" r:id="rId8"/>
    <p:sldLayoutId id="2147483736" r:id="rId9"/>
    <p:sldLayoutId id="2147483734" r:id="rId10"/>
    <p:sldLayoutId id="214748373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en/java/javase" TargetMode="External"/><Relationship Id="rId2" Type="http://schemas.openxmlformats.org/officeDocument/2006/relationships/hyperlink" Target="https://www.oracle.com/technetwork/java/javase/downloads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.visualstudio.com/" TargetMode="External"/><Relationship Id="rId2" Type="http://schemas.openxmlformats.org/officeDocument/2006/relationships/hyperlink" Target="https://www.sublimetext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eclipse.org/" TargetMode="External"/><Relationship Id="rId4" Type="http://schemas.openxmlformats.org/officeDocument/2006/relationships/hyperlink" Target="https://netbeans.apache.org/download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0B4FB531-34DA-4777-9BD5-5B885DC38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15076"/>
            <a:ext cx="12188952" cy="194292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2091" y="5120639"/>
            <a:ext cx="7137263" cy="1280161"/>
          </a:xfrm>
        </p:spPr>
        <p:txBody>
          <a:bodyPr anchor="ctr">
            <a:normAutofit/>
          </a:bodyPr>
          <a:lstStyle/>
          <a:p>
            <a:pPr algn="r"/>
            <a:r>
              <a:rPr lang="pt-BR" sz="4100" dirty="0">
                <a:solidFill>
                  <a:srgbClr val="FFFFFF"/>
                </a:solidFill>
                <a:cs typeface="Calibri Light"/>
              </a:rPr>
              <a:t>Estrutura de Dados e Algoritmos</a:t>
            </a:r>
            <a:br>
              <a:rPr lang="pt-BR" sz="4100" dirty="0">
                <a:solidFill>
                  <a:srgbClr val="FFFFFF"/>
                </a:solidFill>
                <a:cs typeface="Calibri Light"/>
              </a:rPr>
            </a:br>
            <a:r>
              <a:rPr lang="pt-BR" sz="3100" dirty="0">
                <a:solidFill>
                  <a:srgbClr val="FFFFFF"/>
                </a:solidFill>
                <a:cs typeface="Calibri Light"/>
              </a:rPr>
              <a:t>Introdução à Linguagem de Programação Java</a:t>
            </a:r>
            <a:endParaRPr lang="pt-BR" sz="4100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03625" y="5120639"/>
            <a:ext cx="3313475" cy="12801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z="1500" dirty="0">
                <a:solidFill>
                  <a:srgbClr val="FFFFFF"/>
                </a:solidFill>
                <a:cs typeface="Calibri"/>
              </a:rPr>
              <a:t>Guilherme </a:t>
            </a:r>
            <a:r>
              <a:rPr lang="pt-BR" sz="1500" dirty="0" err="1">
                <a:solidFill>
                  <a:srgbClr val="FFFFFF"/>
                </a:solidFill>
                <a:cs typeface="Calibri"/>
              </a:rPr>
              <a:t>Jantsch</a:t>
            </a:r>
            <a:r>
              <a:rPr lang="pt-BR" sz="1500" dirty="0">
                <a:solidFill>
                  <a:srgbClr val="FFFFFF"/>
                </a:solidFill>
                <a:cs typeface="Calibri"/>
              </a:rPr>
              <a:t> Moreira</a:t>
            </a:r>
            <a:endParaRPr lang="pt-BR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7532813" y="5760720"/>
            <a:ext cx="11887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54D18282-5F36-4F5A-ABB4-8CA292A84877}"/>
              </a:ext>
            </a:extLst>
          </p:cNvPr>
          <p:cNvCxnSpPr/>
          <p:nvPr/>
        </p:nvCxnSpPr>
        <p:spPr>
          <a:xfrm>
            <a:off x="8121721" y="5163620"/>
            <a:ext cx="1" cy="1190089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" name="Picture 3">
            <a:extLst>
              <a:ext uri="{FF2B5EF4-FFF2-40B4-BE49-F238E27FC236}">
                <a16:creationId xmlns:a16="http://schemas.microsoft.com/office/drawing/2014/main" id="{6A83681B-ABE0-4434-B4AD-92B73A08C2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12842" b="26762"/>
          <a:stretch/>
        </p:blipFill>
        <p:spPr>
          <a:xfrm>
            <a:off x="-32" y="10"/>
            <a:ext cx="12192031" cy="491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665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endParaRPr lang="pt-BR" sz="2400" b="1" dirty="0"/>
          </a:p>
          <a:p>
            <a:pPr marL="201168" lvl="1" indent="0">
              <a:buNone/>
            </a:pPr>
            <a:r>
              <a:rPr lang="pt-BR" sz="2400" b="1" dirty="0"/>
              <a:t>Características da linguagem Java</a:t>
            </a:r>
          </a:p>
          <a:p>
            <a:pPr lvl="1"/>
            <a:r>
              <a:rPr lang="pt-BR" sz="2400" dirty="0"/>
              <a:t>Compilada e Interpretada</a:t>
            </a:r>
          </a:p>
          <a:p>
            <a:pPr lvl="2"/>
            <a:r>
              <a:rPr lang="pt-BR" sz="1800" dirty="0"/>
              <a:t>Um programa desenvolvido em Java necessita ser compilado, gerando um </a:t>
            </a:r>
            <a:r>
              <a:rPr lang="pt-BR" sz="1800" dirty="0" err="1"/>
              <a:t>bytecode</a:t>
            </a:r>
            <a:r>
              <a:rPr lang="pt-BR" sz="1800" dirty="0"/>
              <a:t>.</a:t>
            </a:r>
          </a:p>
          <a:p>
            <a:pPr lvl="2"/>
            <a:r>
              <a:rPr lang="pt-BR" sz="1800" dirty="0"/>
              <a:t>É necessário que um interpretador leia o código binário (</a:t>
            </a:r>
            <a:r>
              <a:rPr lang="pt-BR" sz="1800" dirty="0" err="1"/>
              <a:t>bytecode</a:t>
            </a:r>
            <a:r>
              <a:rPr lang="pt-BR" sz="1800" dirty="0"/>
              <a:t>) e repasse as instruções ao processador da máquina específica.</a:t>
            </a:r>
          </a:p>
          <a:p>
            <a:pPr lvl="2"/>
            <a:r>
              <a:rPr lang="pt-BR" sz="1800" dirty="0"/>
              <a:t>Interpretador = JVM (Java Virtual </a:t>
            </a:r>
            <a:r>
              <a:rPr lang="pt-BR" sz="1800" dirty="0" err="1"/>
              <a:t>Machine</a:t>
            </a:r>
            <a:r>
              <a:rPr lang="pt-BR" sz="1800" dirty="0"/>
              <a:t>) é como um "computador de mentira": tem tudo que um computador tem, é responsável por gerenciar memória, threads, a pilha de execução, etc.</a:t>
            </a:r>
          </a:p>
          <a:p>
            <a:pPr lvl="1"/>
            <a:r>
              <a:rPr lang="pt-BR" sz="2400" dirty="0"/>
              <a:t>Pronta para Redes</a:t>
            </a:r>
          </a:p>
          <a:p>
            <a:pPr lvl="2"/>
            <a:r>
              <a:rPr lang="pt-BR" sz="1800" dirty="0"/>
              <a:t>Possui funcionalidades para desenvolver programas que manipulem as redes através das APIs.</a:t>
            </a:r>
          </a:p>
          <a:p>
            <a:pPr lvl="2"/>
            <a:r>
              <a:rPr lang="pt-BR" sz="1800" dirty="0"/>
              <a:t>APIs pode-se manipular protocolos como TCP/IP, HTTP, FTP e utilizar objetos da grande rede via </a:t>
            </a:r>
            <a:r>
              <a:rPr lang="pt-BR" sz="1800" dirty="0" err="1"/>
              <a:t>URLs</a:t>
            </a:r>
            <a:r>
              <a:rPr lang="pt-BR" sz="1800" dirty="0"/>
              <a:t>.</a:t>
            </a:r>
            <a:endParaRPr lang="pt-BR" sz="32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40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endParaRPr lang="pt-BR" sz="2400" b="1" dirty="0"/>
          </a:p>
          <a:p>
            <a:pPr marL="201168" lvl="1" indent="0">
              <a:buNone/>
            </a:pPr>
            <a:r>
              <a:rPr lang="pt-BR" sz="2400" b="1" dirty="0"/>
              <a:t>Características da linguagem Java</a:t>
            </a:r>
          </a:p>
          <a:p>
            <a:pPr lvl="1"/>
            <a:r>
              <a:rPr lang="pt-BR" sz="2400" dirty="0"/>
              <a:t>Distribuída</a:t>
            </a:r>
          </a:p>
          <a:p>
            <a:pPr lvl="2"/>
            <a:r>
              <a:rPr lang="pt-BR" sz="1800" dirty="0"/>
              <a:t>Java é projetado para o ambiente distribuído da internet.</a:t>
            </a:r>
          </a:p>
          <a:p>
            <a:pPr lvl="2"/>
            <a:r>
              <a:rPr lang="pt-BR" sz="1800" dirty="0"/>
              <a:t>Se alguma alteração ocorrer na classe que define o objeto X, somente o arquivo da classe com a alteração necessita ser compilado.</a:t>
            </a:r>
          </a:p>
          <a:p>
            <a:pPr lvl="1"/>
            <a:r>
              <a:rPr lang="pt-BR" sz="2400" dirty="0"/>
              <a:t>Multiprocessamento (</a:t>
            </a:r>
            <a:r>
              <a:rPr lang="pt-BR" sz="2400" dirty="0" err="1"/>
              <a:t>Multithread</a:t>
            </a:r>
            <a:r>
              <a:rPr lang="pt-BR" sz="2400" dirty="0"/>
              <a:t>)</a:t>
            </a:r>
          </a:p>
          <a:p>
            <a:pPr lvl="2"/>
            <a:r>
              <a:rPr lang="pt-BR" sz="1800" dirty="0"/>
              <a:t>Suporta a utilização de threads.</a:t>
            </a:r>
          </a:p>
          <a:p>
            <a:pPr lvl="2"/>
            <a:r>
              <a:rPr lang="pt-BR" sz="1800" dirty="0"/>
              <a:t>Threads são execuções paralelas, executadas concorrentemente dentro de um mesmo processo.</a:t>
            </a:r>
          </a:p>
          <a:p>
            <a:pPr lvl="2"/>
            <a:r>
              <a:rPr lang="pt-BR" sz="1800" dirty="0"/>
              <a:t>Escrever programas que podem executar muitas tarefas simultaneamente.</a:t>
            </a:r>
            <a:endParaRPr lang="pt-BR" sz="32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287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pt-BR" sz="2400" b="1" dirty="0"/>
          </a:p>
          <a:p>
            <a:pPr marL="201168" lvl="1" indent="0">
              <a:buNone/>
            </a:pPr>
            <a:r>
              <a:rPr lang="pt-BR" sz="2400" b="1" dirty="0"/>
              <a:t>Características da linguagem Java</a:t>
            </a:r>
          </a:p>
          <a:p>
            <a:pPr lvl="2"/>
            <a:r>
              <a:rPr lang="pt-BR" sz="2000" dirty="0"/>
              <a:t>Portabilidade</a:t>
            </a:r>
          </a:p>
          <a:p>
            <a:pPr lvl="3"/>
            <a:r>
              <a:rPr lang="pt-BR" sz="2000" dirty="0"/>
              <a:t>Pode ser executado em qualquer arquitetura de hardware e sistema operacional, sem precisar ser </a:t>
            </a:r>
            <a:r>
              <a:rPr lang="pt-BR" sz="2000" dirty="0" err="1"/>
              <a:t>re-compilado</a:t>
            </a:r>
            <a:r>
              <a:rPr lang="pt-BR" sz="2000" dirty="0"/>
              <a:t>.</a:t>
            </a:r>
          </a:p>
          <a:p>
            <a:pPr lvl="3"/>
            <a:r>
              <a:rPr lang="pt-BR" sz="2000" dirty="0"/>
              <a:t>Um programa Java pode ser executado em qualquer plataforma que possua um interpretador Java (ambiente de execução).</a:t>
            </a:r>
          </a:p>
          <a:p>
            <a:pPr lvl="2"/>
            <a:r>
              <a:rPr lang="pt-BR" sz="2000" dirty="0"/>
              <a:t>Coletor de Lixo – </a:t>
            </a:r>
            <a:r>
              <a:rPr lang="pt-BR" sz="2000" i="1" dirty="0" err="1"/>
              <a:t>Garbage</a:t>
            </a:r>
            <a:r>
              <a:rPr lang="pt-BR" sz="2000" i="1" dirty="0"/>
              <a:t> </a:t>
            </a:r>
            <a:r>
              <a:rPr lang="pt-BR" sz="2000" i="1" dirty="0" err="1"/>
              <a:t>Colector</a:t>
            </a:r>
            <a:endParaRPr lang="pt-BR" sz="2000" i="1" dirty="0"/>
          </a:p>
          <a:p>
            <a:pPr lvl="3"/>
            <a:r>
              <a:rPr lang="pt-BR" sz="2000" dirty="0"/>
              <a:t>Se não houver nenhuma referência a um objeto que tenha sido criado na memória, o coletor de lixo destrói o objeto e libera a memória ocupada por ele.</a:t>
            </a:r>
          </a:p>
          <a:p>
            <a:pPr lvl="3"/>
            <a:r>
              <a:rPr lang="pt-BR" sz="2000" dirty="0"/>
              <a:t>O coletor de lixo é executado de tempos em tempos.</a:t>
            </a:r>
          </a:p>
          <a:p>
            <a:pPr lvl="3"/>
            <a:r>
              <a:rPr lang="pt-BR" sz="2000" dirty="0"/>
              <a:t>Quando a JVM percebe que o sistema diminuiu a utilização do processador, faz com que o coletor de lixo vasculha a memória em busca de algum objeto criado e não referenciado.</a:t>
            </a:r>
            <a:endParaRPr lang="pt-BR" sz="36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312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pt-BR" sz="2800" b="1" dirty="0"/>
          </a:p>
          <a:p>
            <a:pPr lvl="1"/>
            <a:r>
              <a:rPr lang="pt-BR" sz="2800" b="1" dirty="0"/>
              <a:t>Características da linguagem Java</a:t>
            </a:r>
          </a:p>
          <a:p>
            <a:pPr lvl="2"/>
            <a:r>
              <a:rPr lang="pt-BR" sz="2400" dirty="0"/>
              <a:t>Segurança</a:t>
            </a:r>
          </a:p>
          <a:p>
            <a:pPr lvl="3"/>
            <a:r>
              <a:rPr lang="pt-BR" sz="2000" dirty="0"/>
              <a:t>Um programa em Java não tem contato com o computador real; apenas com a JVM.</a:t>
            </a:r>
          </a:p>
          <a:p>
            <a:pPr lvl="3"/>
            <a:r>
              <a:rPr lang="pt-BR" sz="2000" dirty="0"/>
              <a:t>A JVM decide o que pode ou não ser feito.</a:t>
            </a:r>
          </a:p>
          <a:p>
            <a:pPr lvl="3"/>
            <a:r>
              <a:rPr lang="pt-BR" sz="2000" dirty="0"/>
              <a:t>Programa Java nunca acessa dispositivos de entrada e saída, sistema de arquivos ou memória, ao invés disso ele pede a JVM que acesse e retorne.</a:t>
            </a:r>
            <a:endParaRPr lang="pt-BR" sz="36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854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pt-BR" sz="2400" b="1" dirty="0"/>
              <a:t>Siglas</a:t>
            </a:r>
          </a:p>
          <a:p>
            <a:pPr lvl="1"/>
            <a:r>
              <a:rPr lang="pt-BR" sz="2400" dirty="0"/>
              <a:t>JDK</a:t>
            </a:r>
          </a:p>
          <a:p>
            <a:pPr lvl="2"/>
            <a:r>
              <a:rPr lang="pt-BR" sz="1800" dirty="0"/>
              <a:t>Java Software </a:t>
            </a:r>
            <a:r>
              <a:rPr lang="pt-BR" sz="1800" dirty="0" err="1"/>
              <a:t>Development</a:t>
            </a:r>
            <a:r>
              <a:rPr lang="pt-BR" sz="1800" dirty="0"/>
              <a:t> Kit</a:t>
            </a:r>
          </a:p>
          <a:p>
            <a:pPr lvl="3"/>
            <a:r>
              <a:rPr lang="pt-BR" sz="1800" dirty="0" err="1"/>
              <a:t>Javadoc</a:t>
            </a:r>
            <a:endParaRPr lang="pt-BR" sz="1800" dirty="0"/>
          </a:p>
          <a:p>
            <a:pPr lvl="3"/>
            <a:r>
              <a:rPr lang="pt-BR" sz="1800" dirty="0" err="1"/>
              <a:t>Jar</a:t>
            </a:r>
            <a:endParaRPr lang="pt-BR" sz="1800" dirty="0"/>
          </a:p>
          <a:p>
            <a:pPr lvl="3"/>
            <a:r>
              <a:rPr lang="pt-BR" sz="1800" dirty="0" err="1"/>
              <a:t>Debugger</a:t>
            </a:r>
            <a:endParaRPr lang="pt-BR" sz="1800" dirty="0"/>
          </a:p>
          <a:p>
            <a:pPr lvl="1"/>
            <a:r>
              <a:rPr lang="pt-BR" sz="2400" dirty="0"/>
              <a:t>JRE</a:t>
            </a:r>
          </a:p>
          <a:p>
            <a:pPr lvl="2"/>
            <a:r>
              <a:rPr lang="pt-BR" sz="1800" dirty="0"/>
              <a:t>Java </a:t>
            </a:r>
            <a:r>
              <a:rPr lang="pt-BR" sz="1800" dirty="0" err="1"/>
              <a:t>Runtime</a:t>
            </a:r>
            <a:r>
              <a:rPr lang="pt-BR" sz="1800" dirty="0"/>
              <a:t> </a:t>
            </a:r>
            <a:r>
              <a:rPr lang="pt-BR" sz="1800" dirty="0" err="1"/>
              <a:t>Environment</a:t>
            </a:r>
            <a:endParaRPr lang="pt-BR" sz="1800" dirty="0"/>
          </a:p>
          <a:p>
            <a:pPr lvl="3"/>
            <a:r>
              <a:rPr lang="pt-BR" sz="1800" dirty="0"/>
              <a:t>Responsável por executar as aplicações</a:t>
            </a:r>
          </a:p>
          <a:p>
            <a:pPr lvl="1"/>
            <a:r>
              <a:rPr lang="pt-BR" sz="2400" dirty="0"/>
              <a:t>JVM</a:t>
            </a:r>
          </a:p>
          <a:p>
            <a:pPr lvl="2"/>
            <a:r>
              <a:rPr lang="pt-BR" sz="1800" dirty="0"/>
              <a:t>Java Virtual </a:t>
            </a:r>
            <a:r>
              <a:rPr lang="pt-BR" sz="1800" dirty="0" err="1"/>
              <a:t>Machine</a:t>
            </a:r>
            <a:endParaRPr lang="pt-BR" sz="32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241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pt-BR" sz="2800" dirty="0"/>
              <a:t>Java </a:t>
            </a:r>
            <a:r>
              <a:rPr lang="pt-BR" sz="2800" dirty="0" err="1"/>
              <a:t>Development</a:t>
            </a:r>
            <a:r>
              <a:rPr lang="pt-BR" sz="2800" dirty="0"/>
              <a:t> Kit – JDK</a:t>
            </a:r>
          </a:p>
          <a:p>
            <a:pPr lvl="2"/>
            <a:r>
              <a:rPr lang="pt-BR" sz="2000" dirty="0"/>
              <a:t>O JDK é um kit de desenvolvimento Java fornecido livremente pela Oracle.</a:t>
            </a:r>
          </a:p>
          <a:p>
            <a:pPr lvl="2"/>
            <a:r>
              <a:rPr lang="pt-BR" sz="2000" dirty="0"/>
              <a:t>Constituído de um conjunto de programas que engloba compilador, interpretador e utilitários.</a:t>
            </a:r>
          </a:p>
          <a:p>
            <a:pPr lvl="2"/>
            <a:r>
              <a:rPr lang="pt-BR" sz="2000" dirty="0"/>
              <a:t>Os principais componentes do kit de desenvolvimento são:</a:t>
            </a:r>
          </a:p>
          <a:p>
            <a:pPr lvl="3"/>
            <a:r>
              <a:rPr lang="pt-BR" sz="2000" dirty="0" err="1"/>
              <a:t>javac</a:t>
            </a:r>
            <a:r>
              <a:rPr lang="pt-BR" sz="2000" dirty="0"/>
              <a:t> (compilador)</a:t>
            </a:r>
          </a:p>
          <a:p>
            <a:pPr lvl="3"/>
            <a:r>
              <a:rPr lang="pt-BR" sz="2000" dirty="0" err="1"/>
              <a:t>java</a:t>
            </a:r>
            <a:r>
              <a:rPr lang="pt-BR" sz="2000" dirty="0"/>
              <a:t> (interpretador)</a:t>
            </a:r>
          </a:p>
          <a:p>
            <a:pPr lvl="3"/>
            <a:r>
              <a:rPr lang="pt-BR" sz="2000" dirty="0" err="1"/>
              <a:t>appletviewer</a:t>
            </a:r>
            <a:r>
              <a:rPr lang="pt-BR" sz="2000" dirty="0"/>
              <a:t> (visualizador de </a:t>
            </a:r>
            <a:r>
              <a:rPr lang="pt-BR" sz="2000" dirty="0" err="1"/>
              <a:t>applets</a:t>
            </a:r>
            <a:r>
              <a:rPr lang="pt-BR" sz="2000" dirty="0"/>
              <a:t>)</a:t>
            </a:r>
          </a:p>
          <a:p>
            <a:pPr lvl="3"/>
            <a:r>
              <a:rPr lang="pt-BR" sz="2000" dirty="0" err="1"/>
              <a:t>javadoc</a:t>
            </a:r>
            <a:r>
              <a:rPr lang="pt-BR" sz="2000" dirty="0"/>
              <a:t> (gerador de documentação)</a:t>
            </a:r>
          </a:p>
          <a:p>
            <a:pPr lvl="3"/>
            <a:r>
              <a:rPr lang="pt-BR" sz="2000" dirty="0" err="1"/>
              <a:t>jar</a:t>
            </a:r>
            <a:r>
              <a:rPr lang="pt-BR" sz="2000" dirty="0"/>
              <a:t> (programa de compactação) </a:t>
            </a:r>
            <a:endParaRPr lang="pt-BR" sz="32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05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pt-BR" sz="3200" b="1" dirty="0"/>
              <a:t>Downloads:</a:t>
            </a:r>
          </a:p>
          <a:p>
            <a:pPr lvl="2"/>
            <a:r>
              <a:rPr lang="pt-BR" sz="2800" dirty="0"/>
              <a:t>Java </a:t>
            </a:r>
            <a:r>
              <a:rPr lang="pt-BR" sz="2800" dirty="0" err="1"/>
              <a:t>Development</a:t>
            </a:r>
            <a:r>
              <a:rPr lang="pt-BR" sz="2800" dirty="0"/>
              <a:t> Kit – JDK</a:t>
            </a:r>
          </a:p>
          <a:p>
            <a:pPr lvl="3"/>
            <a:r>
              <a:rPr lang="pt-BR" sz="2400" dirty="0">
                <a:hlinkClick r:id="rId2"/>
              </a:rPr>
              <a:t>https://www.oracle.com/technetwork/java/javase/downloads</a:t>
            </a:r>
            <a:endParaRPr lang="pt-BR" sz="2400" dirty="0"/>
          </a:p>
          <a:p>
            <a:pPr lvl="2"/>
            <a:r>
              <a:rPr lang="pt-BR" sz="2800" dirty="0"/>
              <a:t>Java </a:t>
            </a:r>
            <a:r>
              <a:rPr lang="pt-BR" sz="2800" dirty="0" err="1"/>
              <a:t>Doc</a:t>
            </a:r>
            <a:r>
              <a:rPr lang="pt-BR" sz="2800" dirty="0"/>
              <a:t> – API</a:t>
            </a:r>
          </a:p>
          <a:p>
            <a:pPr lvl="3"/>
            <a:r>
              <a:rPr lang="pt-BR" sz="2400" dirty="0">
                <a:hlinkClick r:id="rId3"/>
              </a:rPr>
              <a:t>https://docs.oracle.com/en/java/javase</a:t>
            </a:r>
            <a:endParaRPr lang="pt-BR" sz="2400" dirty="0"/>
          </a:p>
          <a:p>
            <a:pPr marL="566928" lvl="3" indent="0">
              <a:buNone/>
            </a:pPr>
            <a:endParaRPr lang="pt-BR" sz="36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18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pt-BR" sz="3200" b="1" dirty="0"/>
              <a:t>Editores/</a:t>
            </a:r>
            <a:r>
              <a:rPr lang="pt-BR" sz="3200" b="1" dirty="0" err="1"/>
              <a:t>IDE’s</a:t>
            </a:r>
            <a:r>
              <a:rPr lang="pt-BR" sz="3200" b="1" dirty="0"/>
              <a:t>:</a:t>
            </a:r>
          </a:p>
          <a:p>
            <a:pPr lvl="2"/>
            <a:r>
              <a:rPr lang="pt-BR" sz="2800" dirty="0" err="1"/>
              <a:t>SublimeText</a:t>
            </a:r>
            <a:endParaRPr lang="pt-BR" sz="2800" dirty="0"/>
          </a:p>
          <a:p>
            <a:pPr lvl="3"/>
            <a:r>
              <a:rPr lang="pt-BR" sz="2400" dirty="0">
                <a:hlinkClick r:id="rId2"/>
              </a:rPr>
              <a:t>https://www.sublimetext.com</a:t>
            </a:r>
            <a:endParaRPr lang="pt-BR" sz="2800" dirty="0"/>
          </a:p>
          <a:p>
            <a:pPr lvl="2"/>
            <a:r>
              <a:rPr lang="pt-BR" sz="2800" dirty="0"/>
              <a:t>Visual Studio </a:t>
            </a:r>
            <a:r>
              <a:rPr lang="pt-BR" sz="2800" dirty="0" err="1"/>
              <a:t>Code</a:t>
            </a:r>
            <a:endParaRPr lang="pt-BR" sz="2800" dirty="0"/>
          </a:p>
          <a:p>
            <a:pPr lvl="3"/>
            <a:r>
              <a:rPr lang="pt-BR" sz="2400" dirty="0">
                <a:hlinkClick r:id="rId3"/>
              </a:rPr>
              <a:t>https://code.visualstudio.com</a:t>
            </a:r>
            <a:endParaRPr lang="pt-BR" sz="2400" dirty="0"/>
          </a:p>
          <a:p>
            <a:pPr lvl="2"/>
            <a:r>
              <a:rPr lang="pt-BR" sz="2800" dirty="0"/>
              <a:t>NetBeans</a:t>
            </a:r>
          </a:p>
          <a:p>
            <a:pPr lvl="3"/>
            <a:r>
              <a:rPr lang="pt-BR" sz="2400" dirty="0">
                <a:hlinkClick r:id="rId4"/>
              </a:rPr>
              <a:t>https://netbeans.apache.org/download</a:t>
            </a:r>
            <a:endParaRPr lang="pt-BR" sz="2400" dirty="0"/>
          </a:p>
          <a:p>
            <a:pPr lvl="2"/>
            <a:r>
              <a:rPr lang="pt-BR" sz="2800" dirty="0"/>
              <a:t>Eclipse</a:t>
            </a:r>
          </a:p>
          <a:p>
            <a:pPr lvl="3"/>
            <a:r>
              <a:rPr lang="pt-BR" sz="2400" dirty="0">
                <a:hlinkClick r:id="rId5"/>
              </a:rPr>
              <a:t>https://www.eclipse.org</a:t>
            </a:r>
            <a:endParaRPr lang="pt-BR" sz="2400" dirty="0"/>
          </a:p>
          <a:p>
            <a:pPr marL="566928" lvl="3" indent="0">
              <a:buNone/>
            </a:pPr>
            <a:endParaRPr lang="pt-BR" sz="24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476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Introdução - 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pt-BR" sz="2800" dirty="0">
                <a:ea typeface="+mn-lt"/>
                <a:cs typeface="+mn-lt"/>
              </a:rPr>
              <a:t>Histórico</a:t>
            </a:r>
          </a:p>
          <a:p>
            <a:pPr lvl="1"/>
            <a:r>
              <a:rPr lang="pt-BR" sz="2800" dirty="0">
                <a:ea typeface="+mn-lt"/>
                <a:cs typeface="+mn-lt"/>
              </a:rPr>
              <a:t>Características</a:t>
            </a:r>
          </a:p>
          <a:p>
            <a:pPr lvl="1"/>
            <a:r>
              <a:rPr lang="pt-BR" sz="2800" dirty="0">
                <a:ea typeface="+mn-lt"/>
                <a:cs typeface="+mn-lt"/>
              </a:rPr>
              <a:t>Instalação</a:t>
            </a:r>
          </a:p>
          <a:p>
            <a:pPr lvl="1"/>
            <a:r>
              <a:rPr lang="pt-BR" sz="2800" dirty="0">
                <a:ea typeface="+mn-lt"/>
                <a:cs typeface="+mn-lt"/>
              </a:rPr>
              <a:t>Configuração</a:t>
            </a:r>
          </a:p>
          <a:p>
            <a:pPr lvl="1"/>
            <a:r>
              <a:rPr lang="pt-BR" sz="2800" dirty="0" err="1">
                <a:ea typeface="+mn-lt"/>
                <a:cs typeface="+mn-lt"/>
              </a:rPr>
              <a:t>IDE’s</a:t>
            </a:r>
            <a:endParaRPr lang="pt-BR" sz="2800" dirty="0">
              <a:ea typeface="+mn-lt"/>
              <a:cs typeface="+mn-lt"/>
            </a:endParaRP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35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Histórico - 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pt-BR" sz="2800" dirty="0"/>
              <a:t>Quais eram os maiores problemas ao programar na época (1990)?</a:t>
            </a:r>
          </a:p>
          <a:p>
            <a:pPr lvl="2"/>
            <a:r>
              <a:rPr lang="pt-BR" sz="2400" dirty="0"/>
              <a:t>Ponteiros</a:t>
            </a:r>
          </a:p>
          <a:p>
            <a:pPr lvl="2"/>
            <a:r>
              <a:rPr lang="pt-BR" sz="2400" dirty="0"/>
              <a:t>Gerenciamento de memória</a:t>
            </a:r>
          </a:p>
          <a:p>
            <a:pPr lvl="2"/>
            <a:r>
              <a:rPr lang="pt-BR" sz="2400" dirty="0"/>
              <a:t>Organização</a:t>
            </a:r>
          </a:p>
          <a:p>
            <a:pPr lvl="2"/>
            <a:r>
              <a:rPr lang="pt-BR" sz="2400" dirty="0"/>
              <a:t>Falta de bibliotecas</a:t>
            </a:r>
          </a:p>
          <a:p>
            <a:pPr lvl="2"/>
            <a:r>
              <a:rPr lang="pt-BR" sz="2400" dirty="0"/>
              <a:t>Custo financeiro de usar a tecnologia</a:t>
            </a:r>
          </a:p>
          <a:p>
            <a:pPr lvl="2"/>
            <a:r>
              <a:rPr lang="pt-BR" sz="2400" dirty="0"/>
              <a:t>Ter de reescrever parte do código ao mudar de sistema operacional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1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Histórico - 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pt-BR" sz="2800" dirty="0"/>
              <a:t>Quais eram os maiores problemas ao programar na época (1990)?</a:t>
            </a:r>
          </a:p>
          <a:p>
            <a:pPr lvl="2"/>
            <a:r>
              <a:rPr lang="pt-BR" sz="2400" dirty="0"/>
              <a:t>Ponteiros</a:t>
            </a:r>
          </a:p>
          <a:p>
            <a:pPr lvl="2"/>
            <a:r>
              <a:rPr lang="pt-BR" sz="2400" dirty="0"/>
              <a:t>Gerenciamento de memória</a:t>
            </a:r>
          </a:p>
          <a:p>
            <a:pPr lvl="2"/>
            <a:r>
              <a:rPr lang="pt-BR" sz="2400" dirty="0"/>
              <a:t>Organização</a:t>
            </a:r>
          </a:p>
          <a:p>
            <a:pPr lvl="2"/>
            <a:r>
              <a:rPr lang="pt-BR" sz="2400" dirty="0"/>
              <a:t>Falta de bibliotecas</a:t>
            </a:r>
          </a:p>
          <a:p>
            <a:pPr lvl="2"/>
            <a:r>
              <a:rPr lang="pt-BR" sz="2400" dirty="0"/>
              <a:t>Custo financeiro de usar a tecnologia</a:t>
            </a:r>
          </a:p>
          <a:p>
            <a:pPr lvl="2"/>
            <a:r>
              <a:rPr lang="pt-BR" sz="2400" dirty="0"/>
              <a:t>Ter de reescrever parte do código ao mudar de sistema operacional</a:t>
            </a:r>
          </a:p>
          <a:p>
            <a:pPr lvl="3"/>
            <a:r>
              <a:rPr lang="pt-BR" sz="2400" dirty="0" err="1"/>
              <a:t>TV`s</a:t>
            </a:r>
            <a:r>
              <a:rPr lang="pt-BR" sz="2400" dirty="0"/>
              <a:t>, videocassetes, aspiradores, liquidificadores e etc.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114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Histórico - 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pt-BR" sz="2400" dirty="0"/>
          </a:p>
          <a:p>
            <a:pPr lvl="1"/>
            <a:r>
              <a:rPr lang="pt-BR" sz="2400" dirty="0"/>
              <a:t>Em 1991, um pequeno grupo de funcionários da Sun Microsystems incluindo James </a:t>
            </a:r>
            <a:r>
              <a:rPr lang="pt-BR" sz="2400" dirty="0" err="1"/>
              <a:t>Gosling</a:t>
            </a:r>
            <a:r>
              <a:rPr lang="pt-BR" sz="2400" dirty="0"/>
              <a:t> iniciaram um projeto denominado Projeto Green.</a:t>
            </a:r>
          </a:p>
          <a:p>
            <a:pPr lvl="1"/>
            <a:r>
              <a:rPr lang="pt-BR" sz="2400" dirty="0"/>
              <a:t>Criação de tecnologias modernas de software para empresas eletrônicas de consumo, como dispositivos de controle remoto das TV a cabo.</a:t>
            </a:r>
          </a:p>
          <a:p>
            <a:pPr lvl="1"/>
            <a:r>
              <a:rPr lang="pt-BR" sz="2400" dirty="0"/>
              <a:t>Novo projeto. Apostando na Web, visto que os projetos estavam sendo todos voltados para a WWW, surgiu a ideia de criar um browser com independência de plataforma, que foi o </a:t>
            </a:r>
            <a:r>
              <a:rPr lang="pt-BR" sz="2400" dirty="0" err="1"/>
              <a:t>HotJava</a:t>
            </a:r>
            <a:r>
              <a:rPr lang="pt-BR" sz="2400" dirty="0"/>
              <a:t>.</a:t>
            </a:r>
            <a:endParaRPr lang="pt-BR" sz="36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33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Histórico - 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pt-BR" dirty="0"/>
          </a:p>
          <a:p>
            <a:pPr lvl="1"/>
            <a:r>
              <a:rPr lang="pt-BR" sz="2400" dirty="0"/>
              <a:t>Em maio de 1995, a Sun anunciou um ambiente denominado Java.</a:t>
            </a:r>
          </a:p>
          <a:p>
            <a:pPr lvl="1"/>
            <a:r>
              <a:rPr lang="pt-BR" sz="2400" dirty="0"/>
              <a:t>A Sun considera o sucesso do Java na Internet como sendo o primeiro passo para utilizá-lo em decodificadores da televisão interativa em dispositivos portáteis e outros produtos eletrônicos de consumo – exatamente como o Java tinha começado em 1991.</a:t>
            </a:r>
          </a:p>
          <a:p>
            <a:pPr lvl="1"/>
            <a:r>
              <a:rPr lang="pt-BR" sz="2400" dirty="0"/>
              <a:t>Sua natureza portátil e o projeto robusto permitem o desenvolvimento para múltiplas plataformas, em ambientes tão exigentes como os da eletrônica de consumo.</a:t>
            </a:r>
          </a:p>
          <a:p>
            <a:pPr lvl="1"/>
            <a:r>
              <a:rPr lang="pt-BR" sz="2400" dirty="0"/>
              <a:t>A primeira versão da linguagem Java foi lançada em 1996 (Java 1.0 [J2SE])</a:t>
            </a:r>
            <a:endParaRPr lang="pt-BR" sz="36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497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pt-BR" sz="2400" dirty="0"/>
          </a:p>
          <a:p>
            <a:pPr lvl="1"/>
            <a:r>
              <a:rPr lang="pt-BR" sz="2400" dirty="0"/>
              <a:t>Java é uma linguagem de programação orientada a objetos.</a:t>
            </a:r>
          </a:p>
          <a:p>
            <a:pPr lvl="1"/>
            <a:r>
              <a:rPr lang="pt-BR" sz="2400" dirty="0"/>
              <a:t>Capaz de criar tanto aplicativos para desktop, ou para a Web, aplicações comerciais, softwares robustos, completos e independentes.</a:t>
            </a:r>
          </a:p>
          <a:p>
            <a:pPr lvl="1"/>
            <a:r>
              <a:rPr lang="pt-BR" sz="2400" dirty="0"/>
              <a:t>Caracteriza-se por ser muito parecida com C++, eliminando as características consideradas complexas, dentre as quais ponteiros e herança múltipla.</a:t>
            </a:r>
            <a:endParaRPr lang="pt-BR" sz="36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80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pt-BR" sz="2400" b="1" dirty="0"/>
          </a:p>
          <a:p>
            <a:pPr marL="201168" lvl="1" indent="0">
              <a:buNone/>
            </a:pPr>
            <a:r>
              <a:rPr lang="pt-BR" sz="2400" b="1" dirty="0"/>
              <a:t>Linguagem Orientada a Objetos (POO)</a:t>
            </a:r>
          </a:p>
          <a:p>
            <a:pPr lvl="2"/>
            <a:r>
              <a:rPr lang="pt-BR" sz="2000" dirty="0"/>
              <a:t>É um tipo de paradigma de análise, para a programação de sistemas no qual todos os elementos inseridos são objetos.</a:t>
            </a:r>
          </a:p>
          <a:p>
            <a:pPr lvl="2"/>
            <a:r>
              <a:rPr lang="pt-BR" sz="2000" dirty="0"/>
              <a:t>Foi uma das tentativas de trazer a programação para um nível de linguagem mais semelhante ao cotidiano.</a:t>
            </a:r>
          </a:p>
          <a:p>
            <a:pPr lvl="2"/>
            <a:r>
              <a:rPr lang="pt-BR" sz="2000" dirty="0"/>
              <a:t>O desenvolvedor é responsável por modelar o papel desempenhado pelos objetos e a interação entre eles.</a:t>
            </a:r>
          </a:p>
          <a:p>
            <a:pPr lvl="2"/>
            <a:r>
              <a:rPr lang="pt-BR" sz="2000" dirty="0"/>
              <a:t>Por exemplo, em um sistema desenvolvido para uma padaria, existiriam objetos do tipo "Cliente" e objetos que simulam as ações que um cliente pode realizar.</a:t>
            </a:r>
            <a:endParaRPr lang="pt-BR" sz="32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77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5">
            <a:extLst>
              <a:ext uri="{FF2B5EF4-FFF2-40B4-BE49-F238E27FC236}">
                <a16:creationId xmlns:a16="http://schemas.microsoft.com/office/drawing/2014/main" id="{38C90FDF-61E6-4284-B953-A63D7747900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85999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000000"/>
                </a:solidFill>
                <a:ea typeface="+mj-lt"/>
                <a:cs typeface="+mj-lt"/>
              </a:rPr>
              <a:t>Linguagem de Programação Java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5" name="Espaço Reservado para Conteúdo 6">
            <a:extLst>
              <a:ext uri="{FF2B5EF4-FFF2-40B4-BE49-F238E27FC236}">
                <a16:creationId xmlns:a16="http://schemas.microsoft.com/office/drawing/2014/main" id="{6218A9EE-6AD0-4401-9E7C-FBE9A4448BB7}"/>
              </a:ext>
            </a:extLst>
          </p:cNvPr>
          <p:cNvSpPr txBox="1">
            <a:spLocks/>
          </p:cNvSpPr>
          <p:nvPr/>
        </p:nvSpPr>
        <p:spPr>
          <a:xfrm>
            <a:off x="1097280" y="1226336"/>
            <a:ext cx="10058400" cy="501947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endParaRPr lang="pt-BR" sz="2400" b="1" dirty="0"/>
          </a:p>
          <a:p>
            <a:pPr marL="201168" lvl="1" indent="0">
              <a:buNone/>
            </a:pPr>
            <a:r>
              <a:rPr lang="pt-BR" sz="2400" b="1" dirty="0"/>
              <a:t>Características da linguagem Java</a:t>
            </a:r>
          </a:p>
          <a:p>
            <a:pPr lvl="1"/>
            <a:r>
              <a:rPr lang="pt-BR" sz="2400" dirty="0"/>
              <a:t>Simples e familiar</a:t>
            </a:r>
          </a:p>
          <a:p>
            <a:pPr lvl="2"/>
            <a:r>
              <a:rPr lang="pt-BR" sz="1800" dirty="0"/>
              <a:t>Java é muitas vezes considerada uma versão simplificada da linguagem C++.</a:t>
            </a:r>
          </a:p>
          <a:p>
            <a:pPr lvl="2"/>
            <a:r>
              <a:rPr lang="pt-BR" sz="1800" dirty="0"/>
              <a:t>Não possui características como arquivos </a:t>
            </a:r>
            <a:r>
              <a:rPr lang="pt-BR" sz="1800" dirty="0" err="1"/>
              <a:t>headers</a:t>
            </a:r>
            <a:r>
              <a:rPr lang="pt-BR" sz="1800" dirty="0"/>
              <a:t>, ponteiros, sobrecarga de operadores, classes básicas virtuais, dentre outras.</a:t>
            </a:r>
          </a:p>
          <a:p>
            <a:pPr lvl="1"/>
            <a:r>
              <a:rPr lang="pt-BR" sz="2400" dirty="0"/>
              <a:t>Orientada a Objetos</a:t>
            </a:r>
          </a:p>
          <a:p>
            <a:pPr lvl="2"/>
            <a:r>
              <a:rPr lang="pt-BR" sz="1800" dirty="0"/>
              <a:t>Foi criada para ser simples, e de fácil aprendizagem não somente para programadores experientes.</a:t>
            </a:r>
          </a:p>
          <a:p>
            <a:pPr lvl="2"/>
            <a:r>
              <a:rPr lang="pt-BR" sz="1800" dirty="0"/>
              <a:t>Como sua principal característica, todo o código é escrito dentro de uma classe e tudo é um objeto, com exceção dos tipos básicos (ex.: números reais e ordinais, valores booleanos e caracteres) que não são classes por questões da funcionalidade exercida.</a:t>
            </a:r>
            <a:endParaRPr lang="pt-BR" sz="32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CF2D2718-A1BD-42C0-BA36-30A9F41A975A}"/>
              </a:ext>
            </a:extLst>
          </p:cNvPr>
          <p:cNvCxnSpPr>
            <a:cxnSpLocks/>
          </p:cNvCxnSpPr>
          <p:nvPr/>
        </p:nvCxnSpPr>
        <p:spPr>
          <a:xfrm>
            <a:off x="1101047" y="1139575"/>
            <a:ext cx="10054633" cy="0"/>
          </a:xfrm>
          <a:prstGeom prst="straightConnector1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3984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412430"/>
      </a:dk2>
      <a:lt2>
        <a:srgbClr val="E2E8E8"/>
      </a:lt2>
      <a:accent1>
        <a:srgbClr val="D7393A"/>
      </a:accent1>
      <a:accent2>
        <a:srgbClr val="C5276B"/>
      </a:accent2>
      <a:accent3>
        <a:srgbClr val="D739BF"/>
      </a:accent3>
      <a:accent4>
        <a:srgbClr val="9C27C5"/>
      </a:accent4>
      <a:accent5>
        <a:srgbClr val="6C39D7"/>
      </a:accent5>
      <a:accent6>
        <a:srgbClr val="3D4BCB"/>
      </a:accent6>
      <a:hlink>
        <a:srgbClr val="309190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1146</Words>
  <Application>Microsoft Office PowerPoint</Application>
  <PresentationFormat>Widescreen</PresentationFormat>
  <Paragraphs>132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RetrospectVTI</vt:lpstr>
      <vt:lpstr>Estrutura de Dados e Algoritmos Introdução à Linguagem de Programação Java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Guilherme Jantsch Moreira</cp:lastModifiedBy>
  <cp:revision>159</cp:revision>
  <dcterms:created xsi:type="dcterms:W3CDTF">2012-07-30T23:50:35Z</dcterms:created>
  <dcterms:modified xsi:type="dcterms:W3CDTF">2020-03-10T23:30:11Z</dcterms:modified>
</cp:coreProperties>
</file>