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8" r:id="rId23"/>
    <p:sldId id="267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9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JANTSCH MOREIRA" userId="41f5ca7f-94ba-43ae-8db9-fb84e2d4205c" providerId="ADAL" clId="{D607DA3B-AA9F-4782-B690-B0097122B5F8}"/>
    <pc:docChg chg="undo redo custSel addSld modSld">
      <pc:chgData name="GUILHERME JANTSCH MOREIRA" userId="41f5ca7f-94ba-43ae-8db9-fb84e2d4205c" providerId="ADAL" clId="{D607DA3B-AA9F-4782-B690-B0097122B5F8}" dt="2019-08-05T17:27:52.585" v="941" actId="20577"/>
      <pc:docMkLst>
        <pc:docMk/>
      </pc:docMkLst>
    </pc:docChg>
  </pc:docChgLst>
  <pc:docChgLst>
    <pc:chgData name="GUILHERME JANTSCH MOREIRA" userId="S::guilherme.moreira@ufsc.br::41f5ca7f-94ba-43ae-8db9-fb84e2d4205c" providerId="AD" clId="Web-{65427304-546C-2BE5-BCFD-0596CB0D7E26}"/>
    <pc:docChg chg="modSld">
      <pc:chgData name="GUILHERME JANTSCH MOREIRA" userId="S::guilherme.moreira@ufsc.br::41f5ca7f-94ba-43ae-8db9-fb84e2d4205c" providerId="AD" clId="Web-{65427304-546C-2BE5-BCFD-0596CB0D7E26}" dt="2019-08-03T00:45:58.908" v="253" actId="20577"/>
      <pc:docMkLst>
        <pc:docMk/>
      </pc:docMkLst>
    </pc:docChg>
  </pc:docChgLst>
  <pc:docChgLst>
    <pc:chgData name="GUILHERME JANTSCH MOREIRA" userId="S::guilherme.moreira@ufsc.br::41f5ca7f-94ba-43ae-8db9-fb84e2d4205c" providerId="AD" clId="Web-{B24E64F9-CDD5-70C9-64B0-522F96B3BD6C}"/>
    <pc:docChg chg="addSld modSld">
      <pc:chgData name="GUILHERME JANTSCH MOREIRA" userId="S::guilherme.moreira@ufsc.br::41f5ca7f-94ba-43ae-8db9-fb84e2d4205c" providerId="AD" clId="Web-{B24E64F9-CDD5-70C9-64B0-522F96B3BD6C}" dt="2019-08-05T17:43:00.686" v="159" actId="20577"/>
      <pc:docMkLst>
        <pc:docMk/>
      </pc:docMkLst>
    </pc:docChg>
  </pc:docChgLst>
  <pc:docChgLst>
    <pc:chgData name="GUILHERME JANTSCH MOREIRA" userId="41f5ca7f-94ba-43ae-8db9-fb84e2d4205c" providerId="ADAL" clId="{420265EC-B8EC-4BBC-BEA5-E21FB2105E4B}"/>
    <pc:docChg chg="undo redo custSel addSld delSld modSld sldOrd">
      <pc:chgData name="GUILHERME JANTSCH MOREIRA" userId="41f5ca7f-94ba-43ae-8db9-fb84e2d4205c" providerId="ADAL" clId="{420265EC-B8EC-4BBC-BEA5-E21FB2105E4B}" dt="2019-08-15T05:10:17.299" v="1039" actId="13822"/>
      <pc:docMkLst>
        <pc:docMk/>
      </pc:docMkLst>
      <pc:sldChg chg="modSp">
        <pc:chgData name="GUILHERME JANTSCH MOREIRA" userId="41f5ca7f-94ba-43ae-8db9-fb84e2d4205c" providerId="ADAL" clId="{420265EC-B8EC-4BBC-BEA5-E21FB2105E4B}" dt="2019-08-15T05:10:17.299" v="1039" actId="13822"/>
        <pc:sldMkLst>
          <pc:docMk/>
          <pc:sldMk cId="2210866551" sldId="256"/>
        </pc:sldMkLst>
        <pc:spChg chg="mod">
          <ac:chgData name="GUILHERME JANTSCH MOREIRA" userId="41f5ca7f-94ba-43ae-8db9-fb84e2d4205c" providerId="ADAL" clId="{420265EC-B8EC-4BBC-BEA5-E21FB2105E4B}" dt="2019-08-12T15:13:13.851" v="1037" actId="20577"/>
          <ac:spMkLst>
            <pc:docMk/>
            <pc:sldMk cId="2210866551" sldId="256"/>
            <ac:spMk id="2" creationId="{00000000-0000-0000-0000-000000000000}"/>
          </ac:spMkLst>
        </pc:spChg>
        <pc:picChg chg="mod">
          <ac:chgData name="GUILHERME JANTSCH MOREIRA" userId="41f5ca7f-94ba-43ae-8db9-fb84e2d4205c" providerId="ADAL" clId="{420265EC-B8EC-4BBC-BEA5-E21FB2105E4B}" dt="2019-08-15T05:07:04.934" v="1038"/>
          <ac:picMkLst>
            <pc:docMk/>
            <pc:sldMk cId="2210866551" sldId="256"/>
            <ac:picMk id="22" creationId="{E9713FCA-F873-4B23-AF26-FB22ADDD6989}"/>
          </ac:picMkLst>
        </pc:picChg>
        <pc:cxnChg chg="mod">
          <ac:chgData name="GUILHERME JANTSCH MOREIRA" userId="41f5ca7f-94ba-43ae-8db9-fb84e2d4205c" providerId="ADAL" clId="{420265EC-B8EC-4BBC-BEA5-E21FB2105E4B}" dt="2019-08-15T05:10:17.299" v="1039" actId="13822"/>
          <ac:cxnSpMkLst>
            <pc:docMk/>
            <pc:sldMk cId="2210866551" sldId="256"/>
            <ac:cxnSpMk id="4" creationId="{54D18282-5F36-4F5A-ABB4-8CA292A84877}"/>
          </ac:cxnSpMkLst>
        </pc:cxnChg>
      </pc:sldChg>
      <pc:sldChg chg="modSp add setBg">
        <pc:chgData name="GUILHERME JANTSCH MOREIRA" userId="41f5ca7f-94ba-43ae-8db9-fb84e2d4205c" providerId="ADAL" clId="{420265EC-B8EC-4BBC-BEA5-E21FB2105E4B}" dt="2019-08-08T18:37:18.504" v="17" actId="108"/>
        <pc:sldMkLst>
          <pc:docMk/>
          <pc:sldMk cId="515416414" sldId="259"/>
        </pc:sldMkLst>
        <pc:cxnChg chg="mod">
          <ac:chgData name="GUILHERME JANTSCH MOREIRA" userId="41f5ca7f-94ba-43ae-8db9-fb84e2d4205c" providerId="ADAL" clId="{420265EC-B8EC-4BBC-BEA5-E21FB2105E4B}" dt="2019-08-08T18:37:18.504" v="17" actId="108"/>
          <ac:cxnSpMkLst>
            <pc:docMk/>
            <pc:sldMk cId="515416414" sldId="259"/>
            <ac:cxnSpMk id="7" creationId="{CF2D2718-A1BD-42C0-BA36-30A9F41A975A}"/>
          </ac:cxnSpMkLst>
        </pc:cxnChg>
      </pc:sldChg>
      <pc:sldChg chg="addSp delSp modSp add setBg">
        <pc:chgData name="GUILHERME JANTSCH MOREIRA" userId="41f5ca7f-94ba-43ae-8db9-fb84e2d4205c" providerId="ADAL" clId="{420265EC-B8EC-4BBC-BEA5-E21FB2105E4B}" dt="2019-08-08T18:37:46.479" v="60" actId="478"/>
        <pc:sldMkLst>
          <pc:docMk/>
          <pc:sldMk cId="1601875469" sldId="260"/>
        </pc:sldMkLst>
        <pc:cxnChg chg="add del mod">
          <ac:chgData name="GUILHERME JANTSCH MOREIRA" userId="41f5ca7f-94ba-43ae-8db9-fb84e2d4205c" providerId="ADAL" clId="{420265EC-B8EC-4BBC-BEA5-E21FB2105E4B}" dt="2019-08-08T18:37:46.479" v="60" actId="478"/>
          <ac:cxnSpMkLst>
            <pc:docMk/>
            <pc:sldMk cId="1601875469" sldId="260"/>
            <ac:cxnSpMk id="6" creationId="{70891E31-4464-40BD-9FAA-0F0D25E89CBC}"/>
          </ac:cxnSpMkLst>
        </pc:cxnChg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133328054" sldId="261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333253129" sldId="262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690697634" sldId="263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766260583" sldId="264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851788434" sldId="265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58199344" sldId="266"/>
        </pc:sldMkLst>
      </pc:sldChg>
      <pc:sldChg chg="add ord">
        <pc:chgData name="GUILHERME JANTSCH MOREIRA" userId="41f5ca7f-94ba-43ae-8db9-fb84e2d4205c" providerId="ADAL" clId="{420265EC-B8EC-4BBC-BEA5-E21FB2105E4B}" dt="2019-08-08T18:39:31.216" v="62"/>
        <pc:sldMkLst>
          <pc:docMk/>
          <pc:sldMk cId="406539531" sldId="267"/>
        </pc:sldMkLst>
      </pc:sldChg>
      <pc:sldChg chg="add ord">
        <pc:chgData name="GUILHERME JANTSCH MOREIRA" userId="41f5ca7f-94ba-43ae-8db9-fb84e2d4205c" providerId="ADAL" clId="{420265EC-B8EC-4BBC-BEA5-E21FB2105E4B}" dt="2019-08-08T18:39:31.216" v="62"/>
        <pc:sldMkLst>
          <pc:docMk/>
          <pc:sldMk cId="1905524431" sldId="268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854574086" sldId="269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054567305" sldId="270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905135721" sldId="271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352253895" sldId="272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638985373" sldId="273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858409576" sldId="274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846498473" sldId="275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855826456" sldId="276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465668580" sldId="277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770861352" sldId="278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990651263" sldId="279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62615387" sldId="280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632957934" sldId="281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597475832" sldId="282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779689269" sldId="283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4175121881" sldId="284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36332890" sldId="285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334836909" sldId="286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2572741741" sldId="287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915301248" sldId="288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1748270928" sldId="289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3969681696" sldId="290"/>
        </pc:sldMkLst>
      </pc:sldChg>
      <pc:sldChg chg="add">
        <pc:chgData name="GUILHERME JANTSCH MOREIRA" userId="41f5ca7f-94ba-43ae-8db9-fb84e2d4205c" providerId="ADAL" clId="{420265EC-B8EC-4BBC-BEA5-E21FB2105E4B}" dt="2019-08-08T18:36:02.250" v="12"/>
        <pc:sldMkLst>
          <pc:docMk/>
          <pc:sldMk cId="480844091" sldId="291"/>
        </pc:sldMkLst>
      </pc:sldChg>
      <pc:sldChg chg="delSp modSp add ord">
        <pc:chgData name="GUILHERME JANTSCH MOREIRA" userId="41f5ca7f-94ba-43ae-8db9-fb84e2d4205c" providerId="ADAL" clId="{420265EC-B8EC-4BBC-BEA5-E21FB2105E4B}" dt="2019-08-08T18:57:26.271" v="168" actId="404"/>
        <pc:sldMkLst>
          <pc:docMk/>
          <pc:sldMk cId="2991016410" sldId="293"/>
        </pc:sldMkLst>
        <pc:spChg chg="mod">
          <ac:chgData name="GUILHERME JANTSCH MOREIRA" userId="41f5ca7f-94ba-43ae-8db9-fb84e2d4205c" providerId="ADAL" clId="{420265EC-B8EC-4BBC-BEA5-E21FB2105E4B}" dt="2019-08-08T18:57:26.271" v="168" actId="404"/>
          <ac:spMkLst>
            <pc:docMk/>
            <pc:sldMk cId="2991016410" sldId="293"/>
            <ac:spMk id="5" creationId="{6218A9EE-6AD0-4401-9E7C-FBE9A4448BB7}"/>
          </ac:spMkLst>
        </pc:spChg>
        <pc:picChg chg="del">
          <ac:chgData name="GUILHERME JANTSCH MOREIRA" userId="41f5ca7f-94ba-43ae-8db9-fb84e2d4205c" providerId="ADAL" clId="{420265EC-B8EC-4BBC-BEA5-E21FB2105E4B}" dt="2019-08-08T18:45:02.942" v="100" actId="478"/>
          <ac:picMkLst>
            <pc:docMk/>
            <pc:sldMk cId="2991016410" sldId="293"/>
            <ac:picMk id="2" creationId="{EE503717-ADA4-4D48-811F-81D7A308DB8F}"/>
          </ac:picMkLst>
        </pc:picChg>
        <pc:picChg chg="del">
          <ac:chgData name="GUILHERME JANTSCH MOREIRA" userId="41f5ca7f-94ba-43ae-8db9-fb84e2d4205c" providerId="ADAL" clId="{420265EC-B8EC-4BBC-BEA5-E21FB2105E4B}" dt="2019-08-08T18:44:57.967" v="98" actId="478"/>
          <ac:picMkLst>
            <pc:docMk/>
            <pc:sldMk cId="2991016410" sldId="293"/>
            <ac:picMk id="4" creationId="{9C56EFD4-1E1A-4717-8935-084B91270A53}"/>
          </ac:picMkLst>
        </pc:picChg>
      </pc:sldChg>
      <pc:sldChg chg="modSp add">
        <pc:chgData name="GUILHERME JANTSCH MOREIRA" userId="41f5ca7f-94ba-43ae-8db9-fb84e2d4205c" providerId="ADAL" clId="{420265EC-B8EC-4BBC-BEA5-E21FB2105E4B}" dt="2019-08-08T19:06:49.633" v="437" actId="20577"/>
        <pc:sldMkLst>
          <pc:docMk/>
          <pc:sldMk cId="1089349012" sldId="294"/>
        </pc:sldMkLst>
        <pc:spChg chg="mod">
          <ac:chgData name="GUILHERME JANTSCH MOREIRA" userId="41f5ca7f-94ba-43ae-8db9-fb84e2d4205c" providerId="ADAL" clId="{420265EC-B8EC-4BBC-BEA5-E21FB2105E4B}" dt="2019-08-08T19:06:49.633" v="437" actId="20577"/>
          <ac:spMkLst>
            <pc:docMk/>
            <pc:sldMk cId="1089349012" sldId="294"/>
            <ac:spMk id="5" creationId="{6218A9EE-6AD0-4401-9E7C-FBE9A4448BB7}"/>
          </ac:spMkLst>
        </pc:spChg>
      </pc:sldChg>
      <pc:sldChg chg="addSp modSp add">
        <pc:chgData name="GUILHERME JANTSCH MOREIRA" userId="41f5ca7f-94ba-43ae-8db9-fb84e2d4205c" providerId="ADAL" clId="{420265EC-B8EC-4BBC-BEA5-E21FB2105E4B}" dt="2019-08-08T19:08:46.507" v="446" actId="1076"/>
        <pc:sldMkLst>
          <pc:docMk/>
          <pc:sldMk cId="608344053" sldId="295"/>
        </pc:sldMkLst>
        <pc:spChg chg="mod">
          <ac:chgData name="GUILHERME JANTSCH MOREIRA" userId="41f5ca7f-94ba-43ae-8db9-fb84e2d4205c" providerId="ADAL" clId="{420265EC-B8EC-4BBC-BEA5-E21FB2105E4B}" dt="2019-08-08T19:08:02.653" v="441" actId="27636"/>
          <ac:spMkLst>
            <pc:docMk/>
            <pc:sldMk cId="608344053" sldId="295"/>
            <ac:spMk id="5" creationId="{6218A9EE-6AD0-4401-9E7C-FBE9A4448BB7}"/>
          </ac:spMkLst>
        </pc:spChg>
        <pc:picChg chg="add mod">
          <ac:chgData name="GUILHERME JANTSCH MOREIRA" userId="41f5ca7f-94ba-43ae-8db9-fb84e2d4205c" providerId="ADAL" clId="{420265EC-B8EC-4BBC-BEA5-E21FB2105E4B}" dt="2019-08-08T19:08:46.507" v="446" actId="1076"/>
          <ac:picMkLst>
            <pc:docMk/>
            <pc:sldMk cId="608344053" sldId="295"/>
            <ac:picMk id="2" creationId="{E694A411-8480-4ACC-9022-183839D6200D}"/>
          </ac:picMkLst>
        </pc:picChg>
      </pc:sldChg>
      <pc:sldChg chg="delSp modSp add">
        <pc:chgData name="GUILHERME JANTSCH MOREIRA" userId="41f5ca7f-94ba-43ae-8db9-fb84e2d4205c" providerId="ADAL" clId="{420265EC-B8EC-4BBC-BEA5-E21FB2105E4B}" dt="2019-08-08T19:12:24.761" v="515" actId="6549"/>
        <pc:sldMkLst>
          <pc:docMk/>
          <pc:sldMk cId="335025997" sldId="296"/>
        </pc:sldMkLst>
        <pc:spChg chg="mod">
          <ac:chgData name="GUILHERME JANTSCH MOREIRA" userId="41f5ca7f-94ba-43ae-8db9-fb84e2d4205c" providerId="ADAL" clId="{420265EC-B8EC-4BBC-BEA5-E21FB2105E4B}" dt="2019-08-08T19:12:24.761" v="515" actId="6549"/>
          <ac:spMkLst>
            <pc:docMk/>
            <pc:sldMk cId="335025997" sldId="296"/>
            <ac:spMk id="5" creationId="{6218A9EE-6AD0-4401-9E7C-FBE9A4448BB7}"/>
          </ac:spMkLst>
        </pc:spChg>
        <pc:picChg chg="del">
          <ac:chgData name="GUILHERME JANTSCH MOREIRA" userId="41f5ca7f-94ba-43ae-8db9-fb84e2d4205c" providerId="ADAL" clId="{420265EC-B8EC-4BBC-BEA5-E21FB2105E4B}" dt="2019-08-08T19:09:18.033" v="448" actId="478"/>
          <ac:picMkLst>
            <pc:docMk/>
            <pc:sldMk cId="335025997" sldId="296"/>
            <ac:picMk id="2" creationId="{E694A411-8480-4ACC-9022-183839D6200D}"/>
          </ac:picMkLst>
        </pc:picChg>
      </pc:sldChg>
      <pc:sldChg chg="modSp add">
        <pc:chgData name="GUILHERME JANTSCH MOREIRA" userId="41f5ca7f-94ba-43ae-8db9-fb84e2d4205c" providerId="ADAL" clId="{420265EC-B8EC-4BBC-BEA5-E21FB2105E4B}" dt="2019-08-08T19:15:51.449" v="645" actId="20577"/>
        <pc:sldMkLst>
          <pc:docMk/>
          <pc:sldMk cId="3194747042" sldId="297"/>
        </pc:sldMkLst>
        <pc:spChg chg="mod">
          <ac:chgData name="GUILHERME JANTSCH MOREIRA" userId="41f5ca7f-94ba-43ae-8db9-fb84e2d4205c" providerId="ADAL" clId="{420265EC-B8EC-4BBC-BEA5-E21FB2105E4B}" dt="2019-08-08T19:15:51.449" v="645" actId="20577"/>
          <ac:spMkLst>
            <pc:docMk/>
            <pc:sldMk cId="3194747042" sldId="297"/>
            <ac:spMk id="5" creationId="{6218A9EE-6AD0-4401-9E7C-FBE9A4448BB7}"/>
          </ac:spMkLst>
        </pc:spChg>
      </pc:sldChg>
      <pc:sldChg chg="addSp modSp add">
        <pc:chgData name="GUILHERME JANTSCH MOREIRA" userId="41f5ca7f-94ba-43ae-8db9-fb84e2d4205c" providerId="ADAL" clId="{420265EC-B8EC-4BBC-BEA5-E21FB2105E4B}" dt="2019-08-08T19:16:25.964" v="652" actId="1076"/>
        <pc:sldMkLst>
          <pc:docMk/>
          <pc:sldMk cId="1236054240" sldId="298"/>
        </pc:sldMkLst>
        <pc:spChg chg="mod">
          <ac:chgData name="GUILHERME JANTSCH MOREIRA" userId="41f5ca7f-94ba-43ae-8db9-fb84e2d4205c" providerId="ADAL" clId="{420265EC-B8EC-4BBC-BEA5-E21FB2105E4B}" dt="2019-08-08T19:16:10.213" v="647" actId="20577"/>
          <ac:spMkLst>
            <pc:docMk/>
            <pc:sldMk cId="1236054240" sldId="298"/>
            <ac:spMk id="5" creationId="{6218A9EE-6AD0-4401-9E7C-FBE9A4448BB7}"/>
          </ac:spMkLst>
        </pc:spChg>
        <pc:picChg chg="add mod">
          <ac:chgData name="GUILHERME JANTSCH MOREIRA" userId="41f5ca7f-94ba-43ae-8db9-fb84e2d4205c" providerId="ADAL" clId="{420265EC-B8EC-4BBC-BEA5-E21FB2105E4B}" dt="2019-08-08T19:16:25.964" v="652" actId="1076"/>
          <ac:picMkLst>
            <pc:docMk/>
            <pc:sldMk cId="1236054240" sldId="298"/>
            <ac:picMk id="2" creationId="{0F158C1E-9CB6-464F-A7A6-A7A19C6D2069}"/>
          </ac:picMkLst>
        </pc:picChg>
      </pc:sldChg>
      <pc:sldChg chg="modSp add ord">
        <pc:chgData name="GUILHERME JANTSCH MOREIRA" userId="41f5ca7f-94ba-43ae-8db9-fb84e2d4205c" providerId="ADAL" clId="{420265EC-B8EC-4BBC-BEA5-E21FB2105E4B}" dt="2019-08-08T19:19:39.874" v="721" actId="20577"/>
        <pc:sldMkLst>
          <pc:docMk/>
          <pc:sldMk cId="954353207" sldId="299"/>
        </pc:sldMkLst>
        <pc:spChg chg="mod">
          <ac:chgData name="GUILHERME JANTSCH MOREIRA" userId="41f5ca7f-94ba-43ae-8db9-fb84e2d4205c" providerId="ADAL" clId="{420265EC-B8EC-4BBC-BEA5-E21FB2105E4B}" dt="2019-08-08T19:19:39.874" v="721" actId="20577"/>
          <ac:spMkLst>
            <pc:docMk/>
            <pc:sldMk cId="954353207" sldId="299"/>
            <ac:spMk id="5" creationId="{6218A9EE-6AD0-4401-9E7C-FBE9A4448BB7}"/>
          </ac:spMkLst>
        </pc:spChg>
      </pc:sldChg>
      <pc:sldChg chg="modSp add ord">
        <pc:chgData name="GUILHERME JANTSCH MOREIRA" userId="41f5ca7f-94ba-43ae-8db9-fb84e2d4205c" providerId="ADAL" clId="{420265EC-B8EC-4BBC-BEA5-E21FB2105E4B}" dt="2019-08-08T19:24:30.802" v="986" actId="20577"/>
        <pc:sldMkLst>
          <pc:docMk/>
          <pc:sldMk cId="337789267" sldId="300"/>
        </pc:sldMkLst>
        <pc:spChg chg="mod">
          <ac:chgData name="GUILHERME JANTSCH MOREIRA" userId="41f5ca7f-94ba-43ae-8db9-fb84e2d4205c" providerId="ADAL" clId="{420265EC-B8EC-4BBC-BEA5-E21FB2105E4B}" dt="2019-08-08T19:24:30.802" v="986" actId="20577"/>
          <ac:spMkLst>
            <pc:docMk/>
            <pc:sldMk cId="337789267" sldId="300"/>
            <ac:spMk id="5" creationId="{6218A9EE-6AD0-4401-9E7C-FBE9A4448BB7}"/>
          </ac:spMkLst>
        </pc:spChg>
      </pc:sldChg>
    </pc:docChg>
  </pc:docChgLst>
  <pc:docChgLst>
    <pc:chgData name=" " userId="41f5ca7f-94ba-43ae-8db9-fb84e2d4205c" providerId="ADAL" clId="{0E8CAB11-8987-4F58-8FAC-1A8F2C8FE1CF}"/>
    <pc:docChg chg="modSld">
      <pc:chgData name=" " userId="41f5ca7f-94ba-43ae-8db9-fb84e2d4205c" providerId="ADAL" clId="{0E8CAB11-8987-4F58-8FAC-1A8F2C8FE1CF}" dt="2020-03-11T18:42:51.491" v="2" actId="115"/>
      <pc:docMkLst>
        <pc:docMk/>
      </pc:docMkLst>
      <pc:sldChg chg="modSp">
        <pc:chgData name=" " userId="41f5ca7f-94ba-43ae-8db9-fb84e2d4205c" providerId="ADAL" clId="{0E8CAB11-8987-4F58-8FAC-1A8F2C8FE1CF}" dt="2020-03-11T18:42:51.491" v="2" actId="115"/>
        <pc:sldMkLst>
          <pc:docMk/>
          <pc:sldMk cId="3333253129" sldId="262"/>
        </pc:sldMkLst>
        <pc:spChg chg="mod">
          <ac:chgData name=" " userId="41f5ca7f-94ba-43ae-8db9-fb84e2d4205c" providerId="ADAL" clId="{0E8CAB11-8987-4F58-8FAC-1A8F2C8FE1CF}" dt="2020-03-11T18:42:51.491" v="2" actId="115"/>
          <ac:spMkLst>
            <pc:docMk/>
            <pc:sldMk cId="3333253129" sldId="262"/>
            <ac:spMk id="5" creationId="{6218A9EE-6AD0-4401-9E7C-FBE9A4448BB7}"/>
          </ac:spMkLst>
        </pc:spChg>
      </pc:sldChg>
    </pc:docChg>
  </pc:docChgLst>
  <pc:docChgLst>
    <pc:chgData name="GUILHERME JANTSCH MOREIRA" userId="S::guilherme.moreira@ufsc.br::41f5ca7f-94ba-43ae-8db9-fb84e2d4205c" providerId="AD" clId="Web-{C9A8C577-2C75-E772-EBC4-2421B8F21760}"/>
    <pc:docChg chg="mod addSld delSld modSld addMainMaster delMainMaster modMainMaster setSldSz">
      <pc:chgData name="GUILHERME JANTSCH MOREIRA" userId="S::guilherme.moreira@ufsc.br::41f5ca7f-94ba-43ae-8db9-fb84e2d4205c" providerId="AD" clId="Web-{C9A8C577-2C75-E772-EBC4-2421B8F21760}" dt="2019-08-02T00:57:44.147" v="119"/>
      <pc:docMkLst>
        <pc:docMk/>
      </pc:docMkLst>
      <pc:sldChg chg="addSp delSp modSp mod setBg modClrScheme setClrOvrMap delDesignElem chgLayout">
        <pc:chgData name="GUILHERME JANTSCH MOREIRA" userId="S::guilherme.moreira@ufsc.br::41f5ca7f-94ba-43ae-8db9-fb84e2d4205c" providerId="AD" clId="Web-{C9A8C577-2C75-E772-EBC4-2421B8F21760}" dt="2019-08-02T00:41:19.163" v="106"/>
        <pc:sldMkLst>
          <pc:docMk/>
          <pc:sldMk cId="2210866551" sldId="256"/>
        </pc:sldMkLst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k cId="2210866551" sldId="256"/>
            <ac:spMk id="3" creationId="{00000000-0000-0000-0000-000000000000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1.130" v="41"/>
          <ac:spMkLst>
            <pc:docMk/>
            <pc:sldMk cId="2210866551" sldId="256"/>
            <ac:spMk id="5" creationId="{875485B9-8EE1-447A-9C08-F7D6B532A8CF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1.130" v="41"/>
          <ac:spMkLst>
            <pc:docMk/>
            <pc:sldMk cId="2210866551" sldId="256"/>
            <ac:spMk id="7" creationId="{B963707F-B98C-4143-AFCF-D6B56C975C5A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05.302" v="39"/>
          <ac:spMkLst>
            <pc:docMk/>
            <pc:sldMk cId="2210866551" sldId="256"/>
            <ac:spMk id="9" creationId="{2644B391-9BFE-445C-A9EC-F544BB85FBC7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2.849" v="43"/>
          <ac:spMkLst>
            <pc:docMk/>
            <pc:sldMk cId="2210866551" sldId="256"/>
            <ac:spMk id="10" creationId="{6482F060-A4AF-4E0B-B364-7C6BA4AE9C03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05.302" v="39"/>
          <ac:spMkLst>
            <pc:docMk/>
            <pc:sldMk cId="2210866551" sldId="256"/>
            <ac:spMk id="11" creationId="{80F26E69-87D9-4655-AE7B-280A87AA3CAD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1.130" v="41"/>
          <ac:spMkLst>
            <pc:docMk/>
            <pc:sldMk cId="2210866551" sldId="256"/>
            <ac:spMk id="13" creationId="{88D2DFBB-460D-4ECB-BD76-509C99DAD65A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9.521" v="45"/>
          <ac:spMkLst>
            <pc:docMk/>
            <pc:sldMk cId="2210866551" sldId="256"/>
            <ac:spMk id="15" creationId="{2644B391-9BFE-445C-A9EC-F544BB85FBC7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19.521" v="45"/>
          <ac:spMkLst>
            <pc:docMk/>
            <pc:sldMk cId="2210866551" sldId="256"/>
            <ac:spMk id="16" creationId="{80F26E69-87D9-4655-AE7B-280A87AA3CAD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23.287" v="47"/>
          <ac:spMkLst>
            <pc:docMk/>
            <pc:sldMk cId="2210866551" sldId="256"/>
            <ac:spMk id="17" creationId="{E08D4B6A-8113-4DFB-B82E-B60CAC8E0A50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23.287" v="47"/>
          <ac:spMkLst>
            <pc:docMk/>
            <pc:sldMk cId="2210866551" sldId="256"/>
            <ac:spMk id="18" creationId="{9822E561-F97C-4CBB-A9A6-A6BF6317BC84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5:23.287" v="47"/>
          <ac:spMkLst>
            <pc:docMk/>
            <pc:sldMk cId="2210866551" sldId="256"/>
            <ac:spMk id="19" creationId="{B01B0E58-A5C8-4CDA-A2E0-35DF94E59857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6:14.570" v="64"/>
          <ac:spMkLst>
            <pc:docMk/>
            <pc:sldMk cId="2210866551" sldId="256"/>
            <ac:spMk id="21" creationId="{0AF4F2BA-3C03-4E2C-8ABC-0949B61B3C5E}"/>
          </ac:spMkLst>
        </pc:spChg>
        <pc:spChg chg="add del">
          <ac:chgData name="GUILHERME JANTSCH MOREIRA" userId="S::guilherme.moreira@ufsc.br::41f5ca7f-94ba-43ae-8db9-fb84e2d4205c" providerId="AD" clId="Web-{C9A8C577-2C75-E772-EBC4-2421B8F21760}" dt="2019-08-02T00:36:14.570" v="64"/>
          <ac:spMkLst>
            <pc:docMk/>
            <pc:sldMk cId="2210866551" sldId="256"/>
            <ac:spMk id="24" creationId="{B40A8CA7-7D5A-43B0-A1A0-B558ECA9EED1}"/>
          </ac:spMkLst>
        </pc:spChg>
        <pc:spChg chg="add 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k cId="2210866551" sldId="256"/>
            <ac:spMk id="29" creationId="{0B4FB531-34DA-4777-9BD5-5B885DC38198}"/>
          </ac:spMkLst>
        </pc:spChg>
        <pc:picChg chg="add del">
          <ac:chgData name="GUILHERME JANTSCH MOREIRA" userId="S::guilherme.moreira@ufsc.br::41f5ca7f-94ba-43ae-8db9-fb84e2d4205c" providerId="AD" clId="Web-{C9A8C577-2C75-E772-EBC4-2421B8F21760}" dt="2019-08-02T00:35:05.302" v="39"/>
          <ac:picMkLst>
            <pc:docMk/>
            <pc:sldMk cId="2210866551" sldId="256"/>
            <ac:picMk id="4" creationId="{95B6B67D-B4A0-4416-BCA5-22C0DD7AC615}"/>
          </ac:picMkLst>
        </pc:picChg>
        <pc:picChg chg="add del">
          <ac:chgData name="GUILHERME JANTSCH MOREIRA" userId="S::guilherme.moreira@ufsc.br::41f5ca7f-94ba-43ae-8db9-fb84e2d4205c" providerId="AD" clId="Web-{C9A8C577-2C75-E772-EBC4-2421B8F21760}" dt="2019-08-02T00:35:11.130" v="41"/>
          <ac:picMkLst>
            <pc:docMk/>
            <pc:sldMk cId="2210866551" sldId="256"/>
            <ac:picMk id="6" creationId="{13B2E8CC-DA33-42C7-BF42-C74DE6424E72}"/>
          </ac:picMkLst>
        </pc:picChg>
        <pc:picChg chg="add del">
          <ac:chgData name="GUILHERME JANTSCH MOREIRA" userId="S::guilherme.moreira@ufsc.br::41f5ca7f-94ba-43ae-8db9-fb84e2d4205c" providerId="AD" clId="Web-{C9A8C577-2C75-E772-EBC4-2421B8F21760}" dt="2019-08-02T00:35:12.849" v="43"/>
          <ac:picMkLst>
            <pc:docMk/>
            <pc:sldMk cId="2210866551" sldId="256"/>
            <ac:picMk id="8" creationId="{75864C48-CCA3-4EA7-8D2E-33BD6980D6ED}"/>
          </ac:picMkLst>
        </pc:picChg>
        <pc:picChg chg="add del">
          <ac:chgData name="GUILHERME JANTSCH MOREIRA" userId="S::guilherme.moreira@ufsc.br::41f5ca7f-94ba-43ae-8db9-fb84e2d4205c" providerId="AD" clId="Web-{C9A8C577-2C75-E772-EBC4-2421B8F21760}" dt="2019-08-02T00:35:19.521" v="45"/>
          <ac:picMkLst>
            <pc:docMk/>
            <pc:sldMk cId="2210866551" sldId="256"/>
            <ac:picMk id="14" creationId="{AABB93B9-C3C6-4498-BFD8-42A53C597FD1}"/>
          </ac:picMkLst>
        </pc:picChg>
        <pc:picChg chg="add del">
          <ac:chgData name="GUILHERME JANTSCH MOREIRA" userId="S::guilherme.moreira@ufsc.br::41f5ca7f-94ba-43ae-8db9-fb84e2d4205c" providerId="AD" clId="Web-{C9A8C577-2C75-E772-EBC4-2421B8F21760}" dt="2019-08-02T00:35:23.287" v="47"/>
          <ac:picMkLst>
            <pc:docMk/>
            <pc:sldMk cId="2210866551" sldId="256"/>
            <ac:picMk id="20" creationId="{4E13F51D-C83B-4C73-A050-124CADAAC85C}"/>
          </ac:picMkLst>
        </pc:picChg>
        <pc:picChg chg="add mod">
          <ac:chgData name="GUILHERME JANTSCH MOREIRA" userId="S::guilherme.moreira@ufsc.br::41f5ca7f-94ba-43ae-8db9-fb84e2d4205c" providerId="AD" clId="Web-{C9A8C577-2C75-E772-EBC4-2421B8F21760}" dt="2019-08-02T00:39:38.268" v="94"/>
          <ac:picMkLst>
            <pc:docMk/>
            <pc:sldMk cId="2210866551" sldId="256"/>
            <ac:picMk id="22" creationId="{E9713FCA-F873-4B23-AF26-FB22ADDD6989}"/>
          </ac:picMkLst>
        </pc:picChg>
        <pc:cxnChg chg="add del">
          <ac:chgData name="GUILHERME JANTSCH MOREIRA" userId="S::guilherme.moreira@ufsc.br::41f5ca7f-94ba-43ae-8db9-fb84e2d4205c" providerId="AD" clId="Web-{C9A8C577-2C75-E772-EBC4-2421B8F21760}" dt="2019-08-02T00:35:12.849" v="43"/>
          <ac:cxnSpMkLst>
            <pc:docMk/>
            <pc:sldMk cId="2210866551" sldId="256"/>
            <ac:cxnSpMk id="12" creationId="{B9EB6DAA-2F0C-43D5-A577-15D5D2C4E3F5}"/>
          </ac:cxnSpMkLst>
        </pc:cxnChg>
        <pc:cxnChg chg="add del">
          <ac:chgData name="GUILHERME JANTSCH MOREIRA" userId="S::guilherme.moreira@ufsc.br::41f5ca7f-94ba-43ae-8db9-fb84e2d4205c" providerId="AD" clId="Web-{C9A8C577-2C75-E772-EBC4-2421B8F21760}" dt="2019-08-02T00:36:14.570" v="64"/>
          <ac:cxnSpMkLst>
            <pc:docMk/>
            <pc:sldMk cId="2210866551" sldId="256"/>
            <ac:cxnSpMk id="23" creationId="{A07787ED-5EDC-4C54-AD87-55B60D0FE397}"/>
          </ac:cxnSpMkLst>
        </pc:cxnChg>
        <pc:cxnChg chg="add mod">
          <ac:chgData name="GUILHERME JANTSCH MOREIRA" userId="S::guilherme.moreira@ufsc.br::41f5ca7f-94ba-43ae-8db9-fb84e2d4205c" providerId="AD" clId="Web-{C9A8C577-2C75-E772-EBC4-2421B8F21760}" dt="2019-08-02T00:39:38.268" v="94"/>
          <ac:cxnSpMkLst>
            <pc:docMk/>
            <pc:sldMk cId="2210866551" sldId="256"/>
            <ac:cxnSpMk id="31" creationId="{D5B557D3-D7B4-404B-84A1-9BD182BE5B06}"/>
          </ac:cxnSpMkLst>
        </pc:cxnChg>
      </pc:sldChg>
      <pc:sldMasterChg chg="modSp add addSldLayout modSldLayout">
        <pc:chgData name="GUILHERME JANTSCH MOREIRA" userId="S::guilherme.moreira@ufsc.br::41f5ca7f-94ba-43ae-8db9-fb84e2d4205c" providerId="AD" clId="Web-{C9A8C577-2C75-E772-EBC4-2421B8F21760}" dt="2019-08-02T00:39:38.268" v="94"/>
        <pc:sldMasterMkLst>
          <pc:docMk/>
          <pc:sldMasterMk cId="1512285656" sldId="2147483738"/>
        </pc:sldMasterMkLst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2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3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4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5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6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C9A8C577-2C75-E772-EBC4-2421B8F21760}" dt="2019-08-02T00:39:38.268" v="94"/>
          <ac:spMkLst>
            <pc:docMk/>
            <pc:sldMasterMk cId="1512285656" sldId="2147483738"/>
            <ac:spMk id="7" creationId="{416A0E3C-60E6-4F39-BC55-5F7C224E1F7C}"/>
          </ac:spMkLst>
        </pc:spChg>
        <pc:cxnChg chg="mod">
          <ac:chgData name="GUILHERME JANTSCH MOREIRA" userId="S::guilherme.moreira@ufsc.br::41f5ca7f-94ba-43ae-8db9-fb84e2d4205c" providerId="AD" clId="Web-{C9A8C577-2C75-E772-EBC4-2421B8F21760}" dt="2019-08-02T00:39:38.268" v="94"/>
          <ac:cxnSpMkLst>
            <pc:docMk/>
            <pc:sldMasterMk cId="1512285656" sldId="2147483738"/>
            <ac:cxnSpMk id="10" creationId="{C5025DAC-8B93-4160-B017-3A274A5828C0}"/>
          </ac:cxnSpMkLst>
        </pc:cxn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368425596" sldId="2147483727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425596" sldId="2147483727"/>
              <ac:spMk id="2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425596" sldId="2147483727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425596" sldId="2147483727"/>
              <ac:spMk id="10" creationId="{39E3965E-AC41-4711-9D10-E25ABB132D86}"/>
            </ac:spMkLst>
          </pc:spChg>
          <pc:cxnChg chg="mod">
            <ac:chgData name="GUILHERME JANTSCH MOREIRA" userId="S::guilherme.moreira@ufsc.br::41f5ca7f-94ba-43ae-8db9-fb84e2d4205c" providerId="AD" clId="Web-{C9A8C577-2C75-E772-EBC4-2421B8F21760}" dt="2019-08-02T00:39:38.268" v="94"/>
            <ac:cxnSpMkLst>
              <pc:docMk/>
              <pc:sldMasterMk cId="1512285656" sldId="2147483738"/>
              <pc:sldLayoutMk cId="368425596" sldId="2147483727"/>
              <ac:cxnSpMk id="9" creationId="{1F5DC8C3-BA5F-4EED-BB9A-A14272BD82A1}"/>
            </ac:cxnSpMkLst>
          </pc:cxnChg>
        </pc:sldLayoutChg>
        <pc:sldLayoutChg chg="add">
          <pc:chgData name="GUILHERME JANTSCH MOREIRA" userId="S::guilherme.moreira@ufsc.br::41f5ca7f-94ba-43ae-8db9-fb84e2d4205c" providerId="AD" clId="Web-{C9A8C577-2C75-E772-EBC4-2421B8F21760}" dt="2019-08-02T00:35:23.412" v="48"/>
          <pc:sldLayoutMkLst>
            <pc:docMk/>
            <pc:sldMasterMk cId="1512285656" sldId="2147483738"/>
            <pc:sldLayoutMk cId="3317458338" sldId="2147483728"/>
          </pc:sldLayoutMkLst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3686209779" sldId="2147483729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6209779" sldId="2147483729"/>
              <ac:spMk id="2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6209779" sldId="2147483729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86209779" sldId="2147483729"/>
              <ac:spMk id="10" creationId="{A585C21A-8B93-4657-B5DF-7EAEAD3BE127}"/>
            </ac:spMkLst>
          </pc:spChg>
          <pc:cxnChg chg="mod">
            <ac:chgData name="GUILHERME JANTSCH MOREIRA" userId="S::guilherme.moreira@ufsc.br::41f5ca7f-94ba-43ae-8db9-fb84e2d4205c" providerId="AD" clId="Web-{C9A8C577-2C75-E772-EBC4-2421B8F21760}" dt="2019-08-02T00:39:38.268" v="94"/>
            <ac:cxnSpMkLst>
              <pc:docMk/>
              <pc:sldMasterMk cId="1512285656" sldId="2147483738"/>
              <pc:sldLayoutMk cId="3686209779" sldId="2147483729"/>
              <ac:cxnSpMk id="9" creationId="{459DE2C1-4C52-40A3-8959-27B2C1BEBFF6}"/>
            </ac:cxnSpMkLst>
          </pc:cxnChg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3099951711" sldId="2147483730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099951711" sldId="2147483730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099951711" sldId="2147483730"/>
              <ac:spMk id="4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099951711" sldId="2147483730"/>
              <ac:spMk id="8" creationId="{00000000-0000-0000-0000-000000000000}"/>
            </ac:spMkLst>
          </pc:spChg>
        </pc:sldLayoutChg>
        <pc:sldLayoutChg chg="add">
          <pc:chgData name="GUILHERME JANTSCH MOREIRA" userId="S::guilherme.moreira@ufsc.br::41f5ca7f-94ba-43ae-8db9-fb84e2d4205c" providerId="AD" clId="Web-{C9A8C577-2C75-E772-EBC4-2421B8F21760}" dt="2019-08-02T00:35:23.412" v="48"/>
          <pc:sldLayoutMkLst>
            <pc:docMk/>
            <pc:sldMasterMk cId="1512285656" sldId="2147483738"/>
            <pc:sldLayoutMk cId="721898667" sldId="2147483731"/>
          </pc:sldLayoutMkLst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3612225392" sldId="2147483732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3612225392" sldId="2147483732"/>
              <ac:spMk id="10" creationId="{A8E9C91B-7EAD-4562-AB0E-DFB9663AECE3}"/>
            </ac:spMkLst>
          </pc:spChg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2602115691" sldId="2147483733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2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4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5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6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602115691" sldId="2147483733"/>
              <ac:spMk id="8" creationId="{16D90D66-BCB9-4229-A829-628874352AC0}"/>
            </ac:spMkLst>
          </pc:spChg>
        </pc:sldLayoutChg>
        <pc:sldLayoutChg chg="add">
          <pc:chgData name="GUILHERME JANTSCH MOREIRA" userId="S::guilherme.moreira@ufsc.br::41f5ca7f-94ba-43ae-8db9-fb84e2d4205c" providerId="AD" clId="Web-{C9A8C577-2C75-E772-EBC4-2421B8F21760}" dt="2019-08-02T00:35:23.412" v="48"/>
          <pc:sldLayoutMkLst>
            <pc:docMk/>
            <pc:sldMasterMk cId="1512285656" sldId="2147483738"/>
            <pc:sldLayoutMk cId="639123984" sldId="2147483734"/>
          </pc:sldLayoutMkLst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100855429" sldId="2147483735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00855429" sldId="2147483735"/>
              <ac:spMk id="2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00855429" sldId="2147483735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00855429" sldId="2147483735"/>
              <ac:spMk id="9" creationId="{E1B68A5B-D9FA-424B-A4EB-30E7223836B3}"/>
            </ac:spMkLst>
          </pc:spChg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1138604545" sldId="2147483736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138604545" sldId="2147483736"/>
              <ac:spMk id="2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138604545" sldId="2147483736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138604545" sldId="2147483736"/>
              <ac:spMk id="4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138604545" sldId="2147483736"/>
              <ac:spMk id="6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1138604545" sldId="2147483736"/>
              <ac:spMk id="8" creationId="{DA134939-39C0-4522-A125-A13DFDA66490}"/>
            </ac:spMkLst>
          </pc:spChg>
        </pc:sldLayoutChg>
        <pc:sldLayoutChg chg="modSp add">
          <pc:chgData name="GUILHERME JANTSCH MOREIRA" userId="S::guilherme.moreira@ufsc.br::41f5ca7f-94ba-43ae-8db9-fb84e2d4205c" providerId="AD" clId="Web-{C9A8C577-2C75-E772-EBC4-2421B8F21760}" dt="2019-08-02T00:39:38.268" v="94"/>
          <pc:sldLayoutMkLst>
            <pc:docMk/>
            <pc:sldMasterMk cId="1512285656" sldId="2147483738"/>
            <pc:sldLayoutMk cId="2237389792" sldId="2147483737"/>
          </pc:sldLayoutMkLst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237389792" sldId="2147483737"/>
              <ac:spMk id="3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237389792" sldId="2147483737"/>
              <ac:spMk id="4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237389792" sldId="2147483737"/>
              <ac:spMk id="5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237389792" sldId="2147483737"/>
              <ac:spMk id="6" creationId="{00000000-0000-0000-0000-000000000000}"/>
            </ac:spMkLst>
          </pc:spChg>
          <pc:spChg chg="mod">
            <ac:chgData name="GUILHERME JANTSCH MOREIRA" userId="S::guilherme.moreira@ufsc.br::41f5ca7f-94ba-43ae-8db9-fb84e2d4205c" providerId="AD" clId="Web-{C9A8C577-2C75-E772-EBC4-2421B8F21760}" dt="2019-08-02T00:39:38.268" v="94"/>
            <ac:spMkLst>
              <pc:docMk/>
              <pc:sldMasterMk cId="1512285656" sldId="2147483738"/>
              <pc:sldLayoutMk cId="2237389792" sldId="2147483737"/>
              <ac:spMk id="10" creationId="{00000000-0000-0000-0000-000000000000}"/>
            </ac:spMkLst>
          </pc:spChg>
        </pc:sldLayoutChg>
      </pc:sldMasterChg>
    </pc:docChg>
  </pc:docChgLst>
  <pc:docChgLst>
    <pc:chgData name="GUILHERME JANTSCH MOREIRA" userId="S::guilherme.moreira@ufsc.br::41f5ca7f-94ba-43ae-8db9-fb84e2d4205c" providerId="AD" clId="Web-{A8141A91-6DE1-4E51-1109-87E27250D4B8}"/>
    <pc:docChg chg="modSld">
      <pc:chgData name="GUILHERME JANTSCH MOREIRA" userId="S::guilherme.moreira@ufsc.br::41f5ca7f-94ba-43ae-8db9-fb84e2d4205c" providerId="AD" clId="Web-{A8141A91-6DE1-4E51-1109-87E27250D4B8}" dt="2019-08-02T00:59:03.422" v="1"/>
      <pc:docMkLst>
        <pc:docMk/>
      </pc:docMkLst>
    </pc:docChg>
  </pc:docChgLst>
  <pc:docChgLst>
    <pc:chgData name="GUILHERME JANTSCH MOREIRA" userId="S::guilherme.moreira@ufsc.br::41f5ca7f-94ba-43ae-8db9-fb84e2d4205c" providerId="AD" clId="Web-{96538A35-0C0A-F29E-BAA7-AA1E86687842}"/>
    <pc:docChg chg="delSld modSld">
      <pc:chgData name="GUILHERME JANTSCH MOREIRA" userId="S::guilherme.moreira@ufsc.br::41f5ca7f-94ba-43ae-8db9-fb84e2d4205c" providerId="AD" clId="Web-{96538A35-0C0A-F29E-BAA7-AA1E86687842}" dt="2019-08-02T01:17:44.157" v="99" actId="20577"/>
      <pc:docMkLst>
        <pc:docMk/>
      </pc:docMkLst>
      <pc:sldChg chg="addSp modSp">
        <pc:chgData name="GUILHERME JANTSCH MOREIRA" userId="S::guilherme.moreira@ufsc.br::41f5ca7f-94ba-43ae-8db9-fb84e2d4205c" providerId="AD" clId="Web-{96538A35-0C0A-F29E-BAA7-AA1E86687842}" dt="2019-08-02T01:17:15.985" v="95" actId="20577"/>
        <pc:sldMkLst>
          <pc:docMk/>
          <pc:sldMk cId="2210866551" sldId="256"/>
        </pc:sldMkLst>
        <pc:spChg chg="mod">
          <ac:chgData name="GUILHERME JANTSCH MOREIRA" userId="S::guilherme.moreira@ufsc.br::41f5ca7f-94ba-43ae-8db9-fb84e2d4205c" providerId="AD" clId="Web-{96538A35-0C0A-F29E-BAA7-AA1E86687842}" dt="2019-08-02T01:17:05.719" v="93" actId="20577"/>
          <ac:spMkLst>
            <pc:docMk/>
            <pc:sldMk cId="2210866551" sldId="256"/>
            <ac:spMk id="2" creationId="{00000000-0000-0000-0000-000000000000}"/>
          </ac:spMkLst>
        </pc:spChg>
        <pc:spChg chg="mod">
          <ac:chgData name="GUILHERME JANTSCH MOREIRA" userId="S::guilherme.moreira@ufsc.br::41f5ca7f-94ba-43ae-8db9-fb84e2d4205c" providerId="AD" clId="Web-{96538A35-0C0A-F29E-BAA7-AA1E86687842}" dt="2019-08-02T01:17:15.985" v="95" actId="20577"/>
          <ac:spMkLst>
            <pc:docMk/>
            <pc:sldMk cId="2210866551" sldId="256"/>
            <ac:spMk id="3" creationId="{00000000-0000-0000-0000-000000000000}"/>
          </ac:spMkLst>
        </pc:spChg>
        <pc:cxnChg chg="add mod">
          <ac:chgData name="GUILHERME JANTSCH MOREIRA" userId="S::guilherme.moreira@ufsc.br::41f5ca7f-94ba-43ae-8db9-fb84e2d4205c" providerId="AD" clId="Web-{96538A35-0C0A-F29E-BAA7-AA1E86687842}" dt="2019-08-02T01:09:26.681" v="49" actId="1076"/>
          <ac:cxnSpMkLst>
            <pc:docMk/>
            <pc:sldMk cId="2210866551" sldId="256"/>
            <ac:cxnSpMk id="4" creationId="{54D18282-5F36-4F5A-ABB4-8CA292A8487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7" r:id="rId5"/>
    <p:sldLayoutId id="2147483731" r:id="rId6"/>
    <p:sldLayoutId id="2147483732" r:id="rId7"/>
    <p:sldLayoutId id="2147483733" r:id="rId8"/>
    <p:sldLayoutId id="2147483736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E9713FCA-F873-4B23-AF26-FB22ADDD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2842" b="2676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2091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pt-BR" sz="4100" dirty="0">
                <a:solidFill>
                  <a:srgbClr val="FFFFFF"/>
                </a:solidFill>
                <a:cs typeface="Calibri Light"/>
              </a:rPr>
              <a:t>Estrutura de Dados e Algoritmos</a:t>
            </a:r>
            <a:br>
              <a:rPr lang="pt-BR" sz="4100" dirty="0">
                <a:solidFill>
                  <a:srgbClr val="FFFFFF"/>
                </a:solidFill>
                <a:cs typeface="Calibri Light"/>
              </a:rPr>
            </a:br>
            <a:r>
              <a:rPr lang="pt-BR" sz="3600" dirty="0">
                <a:solidFill>
                  <a:srgbClr val="FFFFFF"/>
                </a:solidFill>
                <a:cs typeface="Calibri Light"/>
              </a:rPr>
              <a:t>Revisão: Linguagem de Programação Java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03625" y="5120639"/>
            <a:ext cx="3313475" cy="128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1500">
                <a:solidFill>
                  <a:srgbClr val="FFFFFF"/>
                </a:solidFill>
                <a:cs typeface="Calibri"/>
              </a:rPr>
              <a:t>Guilherme </a:t>
            </a:r>
            <a:r>
              <a:rPr lang="pt-BR" sz="1500" err="1">
                <a:solidFill>
                  <a:srgbClr val="FFFFFF"/>
                </a:solidFill>
                <a:cs typeface="Calibri"/>
              </a:rPr>
              <a:t>Jantsch</a:t>
            </a:r>
            <a:r>
              <a:rPr lang="pt-BR" sz="1500">
                <a:solidFill>
                  <a:srgbClr val="FFFFFF"/>
                </a:solidFill>
                <a:cs typeface="Calibri"/>
              </a:rPr>
              <a:t> Moreira</a:t>
            </a:r>
            <a:endParaRPr lang="pt-B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D18282-5F36-4F5A-ABB4-8CA292A84877}"/>
              </a:ext>
            </a:extLst>
          </p:cNvPr>
          <p:cNvCxnSpPr/>
          <p:nvPr/>
        </p:nvCxnSpPr>
        <p:spPr>
          <a:xfrm>
            <a:off x="8121721" y="5163620"/>
            <a:ext cx="1" cy="1190089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Comentários</a:t>
            </a:r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dirty="0">
                <a:ea typeface="+mn-lt"/>
                <a:cs typeface="+mn-lt"/>
              </a:rPr>
              <a:t>Comentário de bloco</a:t>
            </a:r>
          </a:p>
          <a:p>
            <a:pPr marL="201168" lvl="1" indent="0">
              <a:buNone/>
            </a:pPr>
            <a:r>
              <a:rPr lang="pt-BR" sz="2800" dirty="0">
                <a:ea typeface="+mn-lt"/>
                <a:cs typeface="+mn-lt"/>
              </a:rPr>
              <a:t>	</a:t>
            </a:r>
            <a:r>
              <a:rPr lang="pt-BR" sz="22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/* texto */</a:t>
            </a:r>
          </a:p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dirty="0">
                <a:ea typeface="+mn-lt"/>
                <a:cs typeface="+mn-lt"/>
              </a:rPr>
              <a:t>Comentário de Linha</a:t>
            </a:r>
          </a:p>
          <a:p>
            <a:pPr marL="201168" lvl="1" indent="0">
              <a:buNone/>
            </a:pPr>
            <a:r>
              <a:rPr lang="pt-BR" sz="2800" dirty="0">
                <a:ea typeface="+mn-lt"/>
                <a:cs typeface="+mn-lt"/>
              </a:rPr>
              <a:t>	</a:t>
            </a:r>
            <a:r>
              <a:rPr lang="pt-BR" sz="22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// texto</a:t>
            </a:r>
          </a:p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dirty="0">
                <a:ea typeface="+mn-lt"/>
                <a:cs typeface="+mn-lt"/>
              </a:rPr>
              <a:t>Comentário do </a:t>
            </a:r>
            <a:r>
              <a:rPr lang="pt-BR" sz="2800" dirty="0" err="1">
                <a:ea typeface="+mn-lt"/>
                <a:cs typeface="+mn-lt"/>
              </a:rPr>
              <a:t>JavaDoc</a:t>
            </a:r>
            <a:endParaRPr lang="pt-BR" sz="2800" dirty="0">
              <a:ea typeface="+mn-lt"/>
              <a:cs typeface="+mn-lt"/>
            </a:endParaRPr>
          </a:p>
          <a:p>
            <a:pPr marL="201168" lvl="1" indent="0">
              <a:buNone/>
            </a:pPr>
            <a:r>
              <a:rPr lang="pt-BR" sz="2800" dirty="0">
                <a:ea typeface="+mn-lt"/>
                <a:cs typeface="+mn-lt"/>
              </a:rPr>
              <a:t>	</a:t>
            </a:r>
            <a:r>
              <a:rPr lang="pt-BR" sz="22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/**</a:t>
            </a:r>
          </a:p>
          <a:p>
            <a:pPr marL="201168" lvl="1" indent="0">
              <a:buNone/>
            </a:pPr>
            <a:r>
              <a:rPr lang="pt-BR" sz="22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Comentário para documentação</a:t>
            </a:r>
          </a:p>
          <a:p>
            <a:pPr marL="201168" lvl="1" indent="0">
              <a:buNone/>
            </a:pPr>
            <a:r>
              <a:rPr lang="pt-BR" sz="22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*/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Tipo especial de comentário que vai armazenar as diretivas para a geração automática da documentação das classes, utilizando o JAVADOC.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7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Comentários</a:t>
            </a:r>
            <a:endParaRPr lang="pt-BR" sz="2800" dirty="0">
              <a:ea typeface="+mn-lt"/>
              <a:cs typeface="+mn-lt"/>
            </a:endParaRPr>
          </a:p>
          <a:p>
            <a:pPr marL="201168" lvl="1" indent="0">
              <a:buNone/>
            </a:pP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class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Displayer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{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/**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A execução do programa inicia neste método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*/</a:t>
            </a:r>
          </a:p>
          <a:p>
            <a:pPr marL="566928" lvl="3" indent="0">
              <a:buNone/>
            </a:pP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public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static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void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main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String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args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[]) {</a:t>
            </a:r>
          </a:p>
          <a:p>
            <a:pPr marL="566928" lvl="3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System.out.println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(“I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love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Java!”);</a:t>
            </a:r>
          </a:p>
          <a:p>
            <a:pPr marL="566928" lvl="3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//Imprime na tela “I </a:t>
            </a:r>
            <a:r>
              <a:rPr lang="pt-BR" sz="24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love</a:t>
            </a: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Java!”</a:t>
            </a:r>
          </a:p>
          <a:p>
            <a:pPr marL="566928" lvl="3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}</a:t>
            </a:r>
          </a:p>
          <a:p>
            <a:pPr marL="201168" lvl="1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6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Palavras chave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Grupo de palavras que o compilador reserva para seu próprio uso.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Não podem ser usadas como identificadores em seus programas.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CA478EF6-99EF-417C-88EE-947B013B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2803775"/>
            <a:ext cx="7019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Palavras chave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Java é uma linguagem fortemente </a:t>
            </a:r>
            <a:r>
              <a:rPr lang="pt-BR" sz="2400" dirty="0" err="1">
                <a:ea typeface="+mn-lt"/>
                <a:cs typeface="+mn-lt"/>
              </a:rPr>
              <a:t>tipada</a:t>
            </a:r>
            <a:r>
              <a:rPr lang="pt-BR" sz="2400" dirty="0">
                <a:ea typeface="+mn-lt"/>
                <a:cs typeface="+mn-lt"/>
              </a:rPr>
              <a:t>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A linguagem possui os tipos primitivos de dados que permite que os mesmos tenham tamanhos predeterminados.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Oito tipos primitivos: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byte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short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int</a:t>
            </a:r>
            <a:endParaRPr lang="pt-BR" sz="2400" dirty="0">
              <a:ea typeface="+mn-lt"/>
              <a:cs typeface="+mn-lt"/>
            </a:endParaRPr>
          </a:p>
          <a:p>
            <a:pPr lvl="3"/>
            <a:r>
              <a:rPr lang="pt-BR" sz="2400" dirty="0" err="1">
                <a:ea typeface="+mn-lt"/>
                <a:cs typeface="+mn-lt"/>
              </a:rPr>
              <a:t>long</a:t>
            </a:r>
            <a:endParaRPr lang="pt-BR" sz="2400" dirty="0">
              <a:ea typeface="+mn-lt"/>
              <a:cs typeface="+mn-lt"/>
            </a:endParaRPr>
          </a:p>
          <a:p>
            <a:pPr lvl="3"/>
            <a:r>
              <a:rPr lang="pt-BR" sz="2400" dirty="0" err="1">
                <a:ea typeface="+mn-lt"/>
                <a:cs typeface="+mn-lt"/>
              </a:rPr>
              <a:t>float</a:t>
            </a:r>
            <a:endParaRPr lang="pt-BR" sz="2400" dirty="0">
              <a:ea typeface="+mn-lt"/>
              <a:cs typeface="+mn-lt"/>
            </a:endParaRPr>
          </a:p>
          <a:p>
            <a:pPr lvl="3"/>
            <a:r>
              <a:rPr lang="pt-BR" sz="2400" dirty="0" err="1">
                <a:ea typeface="+mn-lt"/>
                <a:cs typeface="+mn-lt"/>
              </a:rPr>
              <a:t>double</a:t>
            </a:r>
            <a:endParaRPr lang="pt-BR" sz="2400" dirty="0">
              <a:ea typeface="+mn-lt"/>
              <a:cs typeface="+mn-lt"/>
            </a:endParaRPr>
          </a:p>
          <a:p>
            <a:pPr lvl="3"/>
            <a:r>
              <a:rPr lang="pt-BR" sz="2400" dirty="0">
                <a:ea typeface="+mn-lt"/>
                <a:cs typeface="+mn-lt"/>
              </a:rPr>
              <a:t>char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boolean</a:t>
            </a:r>
            <a:endParaRPr lang="pt-BR" sz="2400" dirty="0">
              <a:ea typeface="+mn-lt"/>
              <a:cs typeface="+mn-l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5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Tipos de dados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C75C074-4D59-42DD-A41B-AD65A818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29" y="1640573"/>
            <a:ext cx="9241142" cy="2095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C57C5E-26D2-42CE-847E-A8427C7C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35986"/>
            <a:ext cx="56388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8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Variáveis ou atributos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Em Java, toda variável ou atributo possui um tipo definido antes da declaração da variável.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O tipo de um atributo determina o tipo de informação que pode ser armazenada nele.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Podem ser declarados no corpo da classe (globais) ou podem ser declarados localmente em qualquer parte da implementação de um método (locais).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Sintaxe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&lt;tipo&gt; &lt;identificador&gt;;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&lt;tipo&gt; &lt;identificador&gt; [= &lt;valor inicial&gt;];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0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Variáveis ou atributos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Exemplo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reais (</a:t>
            </a:r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)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pi</a:t>
            </a:r>
            <a:r>
              <a:rPr lang="pt-BR" sz="2400" dirty="0">
                <a:ea typeface="+mn-lt"/>
                <a:cs typeface="+mn-lt"/>
              </a:rPr>
              <a:t> = 3,14159265358979323846;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booleanos (</a:t>
            </a:r>
            <a:r>
              <a:rPr lang="pt-BR" sz="2400" dirty="0" err="1">
                <a:ea typeface="+mn-lt"/>
                <a:cs typeface="+mn-lt"/>
              </a:rPr>
              <a:t>boolean</a:t>
            </a:r>
            <a:r>
              <a:rPr lang="pt-BR" sz="2400" dirty="0">
                <a:ea typeface="+mn-lt"/>
                <a:cs typeface="+mn-lt"/>
              </a:rPr>
              <a:t> = verdadeiro / falso)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boolean</a:t>
            </a:r>
            <a:r>
              <a:rPr lang="pt-BR" sz="2400" dirty="0">
                <a:ea typeface="+mn-lt"/>
                <a:cs typeface="+mn-lt"/>
              </a:rPr>
              <a:t> verdade = </a:t>
            </a:r>
            <a:r>
              <a:rPr lang="pt-BR" sz="2400" dirty="0" err="1">
                <a:ea typeface="+mn-lt"/>
                <a:cs typeface="+mn-lt"/>
              </a:rPr>
              <a:t>true</a:t>
            </a:r>
            <a:r>
              <a:rPr lang="pt-BR" sz="2400" dirty="0">
                <a:ea typeface="+mn-lt"/>
                <a:cs typeface="+mn-lt"/>
              </a:rPr>
              <a:t>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caracteres (char)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char nome = ‘M’;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Constantes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São definidas através da palavra reservada FINAL.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Exemplo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final </a:t>
            </a:r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 PI = 3,14159265358979323846;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9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Variáveis ou atributos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Exemplo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reais (</a:t>
            </a:r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)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pi</a:t>
            </a:r>
            <a:r>
              <a:rPr lang="pt-BR" sz="2400" dirty="0">
                <a:ea typeface="+mn-lt"/>
                <a:cs typeface="+mn-lt"/>
              </a:rPr>
              <a:t> = 3,14159265358979323846;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booleanos (</a:t>
            </a:r>
            <a:r>
              <a:rPr lang="pt-BR" sz="2400" dirty="0" err="1">
                <a:ea typeface="+mn-lt"/>
                <a:cs typeface="+mn-lt"/>
              </a:rPr>
              <a:t>boolean</a:t>
            </a:r>
            <a:r>
              <a:rPr lang="pt-BR" sz="2400" dirty="0">
                <a:ea typeface="+mn-lt"/>
                <a:cs typeface="+mn-lt"/>
              </a:rPr>
              <a:t> = verdadeiro / falso)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boolean</a:t>
            </a:r>
            <a:r>
              <a:rPr lang="pt-BR" sz="2400" dirty="0">
                <a:ea typeface="+mn-lt"/>
                <a:cs typeface="+mn-lt"/>
              </a:rPr>
              <a:t> verdade = </a:t>
            </a:r>
            <a:r>
              <a:rPr lang="pt-BR" sz="2400" dirty="0" err="1">
                <a:ea typeface="+mn-lt"/>
                <a:cs typeface="+mn-lt"/>
              </a:rPr>
              <a:t>true</a:t>
            </a:r>
            <a:r>
              <a:rPr lang="pt-BR" sz="2400" dirty="0">
                <a:ea typeface="+mn-lt"/>
                <a:cs typeface="+mn-lt"/>
              </a:rPr>
              <a:t>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Dados caracteres (char)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char nome = ‘M’;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Constantes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São definidas através da palavra reservada FINAL.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Exemplo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final </a:t>
            </a:r>
            <a:r>
              <a:rPr lang="pt-BR" sz="2400" dirty="0" err="1">
                <a:ea typeface="+mn-lt"/>
                <a:cs typeface="+mn-lt"/>
              </a:rPr>
              <a:t>double</a:t>
            </a:r>
            <a:r>
              <a:rPr lang="pt-BR" sz="2400" dirty="0">
                <a:ea typeface="+mn-lt"/>
                <a:cs typeface="+mn-lt"/>
              </a:rPr>
              <a:t> PI = 3,14159265358979323846;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2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Conversões com Tipos Primitivos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Para efetuar uma conversão é necessário usar um mecanismo chamado </a:t>
            </a:r>
            <a:r>
              <a:rPr lang="pt-BR" sz="2800" dirty="0" err="1">
                <a:ea typeface="+mn-lt"/>
                <a:cs typeface="+mn-lt"/>
              </a:rPr>
              <a:t>type</a:t>
            </a:r>
            <a:r>
              <a:rPr lang="pt-BR" sz="2800" dirty="0">
                <a:ea typeface="+mn-lt"/>
                <a:cs typeface="+mn-lt"/>
              </a:rPr>
              <a:t> cast.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O compilador converte de um tipo para outro.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Isso é feito colocando o nome do tipo que se quer converter entre parênteses</a:t>
            </a:r>
          </a:p>
          <a:p>
            <a:pPr marL="201168" lvl="1" indent="0">
              <a:buNone/>
            </a:pP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int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y=5; //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int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32 bits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short d=3; //short 16 bits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y=d;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d=(short)y;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7223CE6E-A9F9-4527-A576-34EC919B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736073"/>
            <a:ext cx="4714875" cy="18097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5510CA-1985-4768-9DC4-85C49716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155" y="5614047"/>
            <a:ext cx="53435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6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Conversões com Tipos Primitivos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Conversões de Tipos Primitivos(CORNELL, 2002)</a:t>
            </a:r>
            <a:endParaRPr lang="pt-BR" sz="20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500174A-6685-4B17-BB92-3A4E368A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2337050"/>
            <a:ext cx="76390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dirty="0">
                <a:ea typeface="+mn-lt"/>
                <a:cs typeface="+mn-lt"/>
              </a:rPr>
              <a:t>Compilação e Interpretação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D8168BD-FBB0-41BD-BFE8-5441A494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42" y="2554973"/>
            <a:ext cx="66960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Conversões com Tipos Primitivos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Saída de dados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Utilizamos o comando </a:t>
            </a:r>
            <a:r>
              <a:rPr lang="pt-BR" sz="2400" dirty="0" err="1">
                <a:ea typeface="+mn-lt"/>
                <a:cs typeface="+mn-lt"/>
              </a:rPr>
              <a:t>println</a:t>
            </a:r>
            <a:endParaRPr lang="pt-BR" sz="2400" dirty="0">
              <a:ea typeface="+mn-lt"/>
              <a:cs typeface="+mn-lt"/>
            </a:endParaRPr>
          </a:p>
          <a:p>
            <a:pPr marL="384048" lvl="2" indent="0">
              <a:buNone/>
            </a:pP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1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System.out.println</a:t>
            </a: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("valor da saída em texto");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Para escrever variáveis na tela:</a:t>
            </a:r>
          </a:p>
          <a:p>
            <a:pPr marL="384048" lvl="2" indent="0">
              <a:buNone/>
            </a:pP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1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float</a:t>
            </a: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numero = 3.5;</a:t>
            </a:r>
          </a:p>
          <a:p>
            <a:pPr marL="384048" lvl="2" indent="0">
              <a:buNone/>
            </a:pP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1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System.out.println</a:t>
            </a: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(numero);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O parâmetro enviado no </a:t>
            </a:r>
            <a:r>
              <a:rPr lang="pt-BR" sz="2400" dirty="0" err="1">
                <a:ea typeface="+mn-lt"/>
                <a:cs typeface="+mn-lt"/>
              </a:rPr>
              <a:t>println</a:t>
            </a:r>
            <a:r>
              <a:rPr lang="pt-BR" sz="2400" dirty="0">
                <a:ea typeface="+mn-lt"/>
                <a:cs typeface="+mn-lt"/>
              </a:rPr>
              <a:t> é uma </a:t>
            </a:r>
            <a:r>
              <a:rPr lang="pt-BR" sz="2400" dirty="0" err="1">
                <a:ea typeface="+mn-lt"/>
                <a:cs typeface="+mn-lt"/>
              </a:rPr>
              <a:t>String</a:t>
            </a:r>
            <a:r>
              <a:rPr lang="pt-BR" sz="2400" dirty="0">
                <a:ea typeface="+mn-lt"/>
                <a:cs typeface="+mn-lt"/>
              </a:rPr>
              <a:t> de modo que podemos concatenar várias saídas utilizando o operador +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Para concatenar várias saídas:</a:t>
            </a:r>
          </a:p>
          <a:p>
            <a:pPr marL="384048" lvl="2" indent="0">
              <a:buNone/>
            </a:pP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1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int</a:t>
            </a: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a = 10;</a:t>
            </a:r>
          </a:p>
          <a:p>
            <a:pPr marL="384048" lvl="2" indent="0">
              <a:buNone/>
            </a:pP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1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System.out.println</a:t>
            </a:r>
            <a:r>
              <a:rPr lang="pt-BR" sz="1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("valor armazenado = " + a);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5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Entrada de dados</a:t>
            </a:r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Utilizamos a classe Scanner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É necessário importar a classe Scanner que pertence ao pacote </a:t>
            </a:r>
            <a:r>
              <a:rPr lang="pt-BR" sz="2400" dirty="0" err="1">
                <a:ea typeface="+mn-lt"/>
                <a:cs typeface="+mn-lt"/>
              </a:rPr>
              <a:t>util</a:t>
            </a:r>
            <a:endParaRPr lang="pt-BR" sz="2400" dirty="0">
              <a:ea typeface="+mn-lt"/>
              <a:cs typeface="+mn-lt"/>
            </a:endParaRPr>
          </a:p>
          <a:p>
            <a:pPr marL="384048" lvl="2" indent="0">
              <a:buNone/>
            </a:pPr>
            <a:r>
              <a:rPr lang="pt-BR" sz="2400" dirty="0">
                <a:ea typeface="+mn-lt"/>
                <a:cs typeface="+mn-lt"/>
              </a:rPr>
              <a:t>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import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java.util.Scanner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Criamos uma variável de entrada que irá controlar as entradas</a:t>
            </a:r>
          </a:p>
          <a:p>
            <a:pPr marL="384048" lvl="2" indent="0">
              <a:buNone/>
            </a:pPr>
            <a:r>
              <a:rPr lang="pt-BR" sz="2400" dirty="0">
                <a:ea typeface="+mn-lt"/>
                <a:cs typeface="+mn-lt"/>
              </a:rPr>
              <a:t>	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Scanner entrada = new Scanner(System.in);</a:t>
            </a:r>
            <a:endParaRPr lang="pt-BR" sz="24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  <a:p>
            <a:pPr lvl="3"/>
            <a:r>
              <a:rPr lang="pt-BR" sz="2400" dirty="0">
                <a:ea typeface="+mn-lt"/>
                <a:cs typeface="+mn-lt"/>
              </a:rPr>
              <a:t>Após solicitar valores para o usuário, realiza-se a leitura dos mesmos dependendo de seu tipo</a:t>
            </a:r>
          </a:p>
          <a:p>
            <a:pPr marL="384048" lvl="2" indent="0">
              <a:buNone/>
            </a:pPr>
            <a:r>
              <a:rPr lang="pt-BR" sz="24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float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i =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entrada.nextFloat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();</a:t>
            </a:r>
          </a:p>
          <a:p>
            <a:pPr marL="384048" lvl="2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int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j =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entrada.nextInt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();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Uma mesma variável da classe Scanner serve para a entrada de diversas variáveis de tipos distintos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Analisando nosso primeiro programa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Pacotes: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Resultado de imagem para package java">
            <a:extLst>
              <a:ext uri="{FF2B5EF4-FFF2-40B4-BE49-F238E27FC236}">
                <a16:creationId xmlns:a16="http://schemas.microsoft.com/office/drawing/2014/main" id="{C51E3669-5D7C-4C92-A588-F657FEB4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7" y="2379008"/>
            <a:ext cx="6215306" cy="32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2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Analisando nosso primeiro programa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6C01DC04-9D52-4EC6-AB54-0E2035E5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73" y="1743894"/>
            <a:ext cx="6460853" cy="45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Operadores</a:t>
            </a:r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Aritméticos</a:t>
            </a: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Operadores Relacionais</a:t>
            </a: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E503717-ADA4-4D48-811F-81D7A308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49597"/>
            <a:ext cx="6553200" cy="16573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56EFD4-1E1A-4717-8935-084B91270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359731"/>
            <a:ext cx="54102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Operadores</a:t>
            </a:r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Operadores Lógicos</a:t>
            </a: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2D30E58-1B19-462C-820B-BB8A9656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654985"/>
            <a:ext cx="7905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Operadores</a:t>
            </a:r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Atribuição Composta</a:t>
            </a: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Incremental e </a:t>
            </a:r>
            <a:r>
              <a:rPr lang="pt-BR" sz="2400" dirty="0" err="1">
                <a:ea typeface="+mn-lt"/>
                <a:cs typeface="+mn-lt"/>
              </a:rPr>
              <a:t>Decremental</a:t>
            </a:r>
            <a:endParaRPr lang="pt-BR" sz="2400" dirty="0">
              <a:ea typeface="+mn-lt"/>
              <a:cs typeface="+mn-lt"/>
            </a:endParaRP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599DECE8-83B2-4B3F-9EC2-D70FDB9E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65" y="1881998"/>
            <a:ext cx="2057270" cy="15470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7333E62-8F0C-42EF-92EA-C2FD66CA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4039551"/>
            <a:ext cx="7058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Controle de fluxo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As decisões que afetam seu fluxo do programa são chamadas de declarações de controle.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Sentenças Condicionais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Declaração IF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D7DF0AE-8616-44D9-B11F-14238B49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17" y="3736073"/>
            <a:ext cx="71723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2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Controle de fluxo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Loops Indeterminados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São representados por laços de repetição que contém uma condição de saída.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Declaração WHILE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A expressão de comparação é avaliada antes que o laço seja executado.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67E9FB-CF91-48A5-BFA9-113BC631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92" y="3996911"/>
            <a:ext cx="71913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Controle de fluxo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Loops Indeterminados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Declaração DO – WHILE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Utilizada quando se quer que o corpo do laço seja necessariamente executado, pelo menos uma vez.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A expressão de comparação é avaliada depois que o laço for executado.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50665F-1C46-417C-98C4-0AF5CA45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4086355"/>
            <a:ext cx="71818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3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Padrão de codificação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Facilitar o entendimento do código fonte por qualquer pessoa que conheça e siga os padrões de codificação;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Regras de como o código deve ser escrito;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Seguir os padrões não é difícil, basta ter atenção. 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Sensível a letras maiúsculas e minúsculas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7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Controle de fluxo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Loops Determinados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São responsáveis por executar um trecho de código por uma quantidade de vezes pré-determinada.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Declaração For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Fornece uma expressão para inicializar as variáveis, seguida por uma expressão de comparação e depois um lugar para incrementar ou decrementar as variáveis de laço.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A declaração pode ser um comando simples ou um bloco de comandos.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29CF73C4-177F-49C7-A5BF-B0F056DC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92" y="5089775"/>
            <a:ext cx="8639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Controle de fluxo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Múltiplas Seleções</a:t>
            </a: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O comando break deve ser colocado ao final de cada cláusula case, pois senão todas as condições que forem satisfeitas, serão executadas.</a:t>
            </a:r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CA0ED08-1666-4C4C-AFE8-90EE75FB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61" y="2243643"/>
            <a:ext cx="7363477" cy="29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612A7D60-58C5-4E60-8299-F5972B05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226336"/>
            <a:ext cx="92297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0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3E05F21-A677-48AC-85F2-27F8F6EDD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659623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1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F41748D-EA8F-4D29-8039-643D2BD4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51" y="1197617"/>
            <a:ext cx="8626258" cy="50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4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Exercícios</a:t>
            </a:r>
          </a:p>
          <a:p>
            <a:pPr marL="841248" lvl="2" indent="-457200">
              <a:buFont typeface="+mj-lt"/>
              <a:buAutoNum type="arabicPeriod"/>
            </a:pPr>
            <a:r>
              <a:rPr lang="pt-BR" sz="2400" dirty="0">
                <a:ea typeface="+mn-lt"/>
                <a:cs typeface="+mn-lt"/>
              </a:rPr>
              <a:t>Faça um programa que receba dois números e mostre como resultado a soma desses números.</a:t>
            </a:r>
          </a:p>
          <a:p>
            <a:pPr marL="841248" lvl="2" indent="-457200">
              <a:buFont typeface="+mj-lt"/>
              <a:buAutoNum type="arabicPeriod"/>
            </a:pPr>
            <a:r>
              <a:rPr lang="pt-BR" sz="2400" dirty="0">
                <a:ea typeface="+mn-lt"/>
                <a:cs typeface="+mn-lt"/>
              </a:rPr>
              <a:t>Faça um programa que receba dois números e que exiba uma mensagem que indique qual desses números é o maior.</a:t>
            </a:r>
          </a:p>
          <a:p>
            <a:pPr marL="841248" lvl="2" indent="-457200">
              <a:buFont typeface="+mj-lt"/>
              <a:buAutoNum type="arabicPeriod"/>
            </a:pPr>
            <a:r>
              <a:rPr lang="pt-BR" sz="2400" dirty="0">
                <a:ea typeface="+mn-lt"/>
                <a:cs typeface="+mn-lt"/>
              </a:rPr>
              <a:t>Faça um programa que receba dois números e mostre todos os números inteiros que estiverem no intervalo dos dois primeiros.</a:t>
            </a:r>
          </a:p>
          <a:p>
            <a:pPr marL="841248" lvl="2" indent="-457200">
              <a:buFont typeface="+mj-lt"/>
              <a:buAutoNum type="arabicPeriod"/>
            </a:pPr>
            <a:endParaRPr lang="pt-BR" sz="2400" dirty="0">
              <a:ea typeface="+mn-lt"/>
              <a:cs typeface="+mn-l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49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Procedimento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Subprograma que não devolve nada depois de realizar a sua tarefa.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O cabeçalho de um procedimento é formado por: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Modificador de acesso (</a:t>
            </a:r>
            <a:r>
              <a:rPr lang="pt-BR" sz="2400" dirty="0" err="1">
                <a:ea typeface="+mn-lt"/>
                <a:cs typeface="+mn-lt"/>
              </a:rPr>
              <a:t>public</a:t>
            </a:r>
            <a:r>
              <a:rPr lang="pt-BR" sz="2400" dirty="0">
                <a:ea typeface="+mn-lt"/>
                <a:cs typeface="+mn-lt"/>
              </a:rPr>
              <a:t> ou </a:t>
            </a:r>
            <a:r>
              <a:rPr lang="pt-BR" sz="2400" dirty="0" err="1">
                <a:ea typeface="+mn-lt"/>
                <a:cs typeface="+mn-lt"/>
              </a:rPr>
              <a:t>protected</a:t>
            </a:r>
            <a:r>
              <a:rPr lang="pt-BR" sz="2400" dirty="0">
                <a:ea typeface="+mn-lt"/>
                <a:cs typeface="+mn-lt"/>
              </a:rPr>
              <a:t> ou </a:t>
            </a:r>
            <a:r>
              <a:rPr lang="pt-BR" sz="2400" dirty="0" err="1">
                <a:ea typeface="+mn-lt"/>
                <a:cs typeface="+mn-lt"/>
              </a:rPr>
              <a:t>private</a:t>
            </a:r>
            <a:r>
              <a:rPr lang="pt-BR" sz="2400" dirty="0">
                <a:ea typeface="+mn-lt"/>
                <a:cs typeface="+mn-lt"/>
              </a:rPr>
              <a:t>)</a:t>
            </a:r>
          </a:p>
          <a:p>
            <a:pPr lvl="3"/>
            <a:r>
              <a:rPr lang="pt-BR" sz="22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static</a:t>
            </a:r>
            <a:r>
              <a:rPr lang="pt-BR" sz="2400" dirty="0">
                <a:ea typeface="+mn-lt"/>
                <a:cs typeface="+mn-lt"/>
              </a:rPr>
              <a:t> (método estático e permite que o mesmo possa ser chamado sem concorrer com um objeto)</a:t>
            </a:r>
          </a:p>
          <a:p>
            <a:pPr lvl="3"/>
            <a:r>
              <a:rPr lang="pt-BR" sz="22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void</a:t>
            </a:r>
            <a:r>
              <a:rPr lang="pt-BR" sz="2400" dirty="0">
                <a:ea typeface="+mn-lt"/>
                <a:cs typeface="+mn-lt"/>
              </a:rPr>
              <a:t>: indicando que não tem tipo de retorno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nome do procedimento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(lista de parâmetros)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Exemplos: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Gravar dados em arquivo no disco;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Enviar documento para a impressora;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Ordenar que o computador desligue.</a:t>
            </a: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16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Procedimento</a:t>
            </a: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694A411-8480-4ACC-9022-183839D6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61" y="1924018"/>
            <a:ext cx="8828278" cy="43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4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Funções</a:t>
            </a:r>
            <a:endParaRPr lang="pt-BR" sz="28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Subprogramas que devolvem um valor, depois de realizar a sua operação.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Esse valor deve ter um tipo, e esse tipo é usado para "</a:t>
            </a:r>
            <a:r>
              <a:rPr lang="pt-BR" sz="2400" dirty="0" err="1">
                <a:ea typeface="+mn-lt"/>
                <a:cs typeface="+mn-lt"/>
              </a:rPr>
              <a:t>tipar</a:t>
            </a:r>
            <a:r>
              <a:rPr lang="pt-BR" sz="2400" dirty="0">
                <a:ea typeface="+mn-lt"/>
                <a:cs typeface="+mn-lt"/>
              </a:rPr>
              <a:t>" a função.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O cabeçalho (primeira linha) de uma função é formado por: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modificador de acesso (</a:t>
            </a:r>
            <a:r>
              <a:rPr lang="pt-BR" sz="2400" dirty="0" err="1">
                <a:ea typeface="+mn-lt"/>
                <a:cs typeface="+mn-lt"/>
              </a:rPr>
              <a:t>public</a:t>
            </a:r>
            <a:r>
              <a:rPr lang="pt-BR" sz="2400" dirty="0">
                <a:ea typeface="+mn-lt"/>
                <a:cs typeface="+mn-lt"/>
              </a:rPr>
              <a:t> ou </a:t>
            </a:r>
            <a:r>
              <a:rPr lang="pt-BR" sz="2400" dirty="0" err="1">
                <a:ea typeface="+mn-lt"/>
                <a:cs typeface="+mn-lt"/>
              </a:rPr>
              <a:t>protected</a:t>
            </a:r>
            <a:r>
              <a:rPr lang="pt-BR" sz="2400" dirty="0">
                <a:ea typeface="+mn-lt"/>
                <a:cs typeface="+mn-lt"/>
              </a:rPr>
              <a:t> ou </a:t>
            </a:r>
            <a:r>
              <a:rPr lang="pt-BR" sz="2400" dirty="0" err="1">
                <a:ea typeface="+mn-lt"/>
                <a:cs typeface="+mn-lt"/>
              </a:rPr>
              <a:t>private</a:t>
            </a:r>
            <a:r>
              <a:rPr lang="pt-BR" sz="2400" dirty="0">
                <a:ea typeface="+mn-lt"/>
                <a:cs typeface="+mn-lt"/>
              </a:rPr>
              <a:t>)</a:t>
            </a:r>
          </a:p>
          <a:p>
            <a:pPr lvl="3"/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static</a:t>
            </a:r>
            <a:r>
              <a:rPr lang="pt-BR" sz="2400" dirty="0">
                <a:ea typeface="+mn-lt"/>
                <a:cs typeface="+mn-lt"/>
              </a:rPr>
              <a:t> (método estático e permite que o mesmo possa ser chamado sem concorrer com um objeto)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tipo de retorno: </a:t>
            </a:r>
            <a:r>
              <a:rPr lang="pt-BR" sz="2400" b="1" dirty="0" err="1">
                <a:ea typeface="+mn-lt"/>
                <a:cs typeface="+mn-lt"/>
              </a:rPr>
              <a:t>int</a:t>
            </a:r>
            <a:r>
              <a:rPr lang="pt-BR" sz="2400" b="1" dirty="0">
                <a:ea typeface="+mn-lt"/>
                <a:cs typeface="+mn-lt"/>
              </a:rPr>
              <a:t>, </a:t>
            </a:r>
            <a:r>
              <a:rPr lang="pt-BR" sz="2400" b="1" dirty="0" err="1">
                <a:ea typeface="+mn-lt"/>
                <a:cs typeface="+mn-lt"/>
              </a:rPr>
              <a:t>double</a:t>
            </a:r>
            <a:r>
              <a:rPr lang="pt-BR" sz="2400" b="1" dirty="0">
                <a:ea typeface="+mn-lt"/>
                <a:cs typeface="+mn-lt"/>
              </a:rPr>
              <a:t>, </a:t>
            </a:r>
            <a:r>
              <a:rPr lang="pt-BR" sz="2400" b="1" dirty="0" err="1">
                <a:ea typeface="+mn-lt"/>
                <a:cs typeface="+mn-lt"/>
              </a:rPr>
              <a:t>String</a:t>
            </a:r>
            <a:r>
              <a:rPr lang="pt-BR" sz="2400" b="1" dirty="0">
                <a:ea typeface="+mn-lt"/>
                <a:cs typeface="+mn-lt"/>
              </a:rPr>
              <a:t>, char....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nome da função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(lista de parâmetros)</a:t>
            </a:r>
          </a:p>
          <a:p>
            <a:pPr lvl="3"/>
            <a:endParaRPr lang="pt-BR" sz="13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5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Funções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Utilizadas em tarefas que devem ser executadas uma ou várias vezes, sempre que for necessário para se obter um resultado.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Evitar a necessidade de reescrever o mesmo código.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Exemplos: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Mostrar um menu e retornar a opção;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Solicitar uma entrada ao usuário;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Efetuar uma operação matemática;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Ler dados de um arquivo.</a:t>
            </a:r>
            <a:endParaRPr lang="pt-BR" sz="9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4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Padrão de codificação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Nomes de classes e Interfaces devem iniciar com maiúsculas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Cliente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ClienteBanco</a:t>
            </a:r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Nomes de variáveis, atributos e métodos devem iniciar com letra minúscula.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idade</a:t>
            </a:r>
          </a:p>
          <a:p>
            <a:pPr lvl="3"/>
            <a:r>
              <a:rPr lang="pt-BR" sz="2400" dirty="0" err="1">
                <a:ea typeface="+mn-lt"/>
                <a:cs typeface="+mn-lt"/>
              </a:rPr>
              <a:t>numConta</a:t>
            </a:r>
            <a:endParaRPr lang="pt-BR" sz="2400" dirty="0">
              <a:ea typeface="+mn-lt"/>
              <a:cs typeface="+mn-lt"/>
            </a:endParaRPr>
          </a:p>
          <a:p>
            <a:pPr lvl="3"/>
            <a:r>
              <a:rPr lang="pt-BR" sz="2400" dirty="0" err="1">
                <a:ea typeface="+mn-lt"/>
                <a:cs typeface="+mn-lt"/>
              </a:rPr>
              <a:t>obterIdade</a:t>
            </a:r>
            <a:r>
              <a:rPr lang="pt-BR" sz="2400" dirty="0">
                <a:ea typeface="+mn-lt"/>
                <a:cs typeface="+mn-lt"/>
              </a:rPr>
              <a:t>( )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Pacotes possuem todas as letras minúsculas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Constantes tem que ser declaradas com todas as letras maiúsculas</a:t>
            </a:r>
          </a:p>
          <a:p>
            <a:pPr lvl="3"/>
            <a:r>
              <a:rPr lang="pt-BR" sz="2400" dirty="0">
                <a:ea typeface="+mn-lt"/>
                <a:cs typeface="+mn-lt"/>
              </a:rPr>
              <a:t>VALOR_DE_PI</a:t>
            </a:r>
            <a:endParaRPr lang="pt-BR" sz="2000" dirty="0">
              <a:ea typeface="+mn-lt"/>
              <a:cs typeface="+mn-l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28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Funções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F158C1E-9CB6-464F-A7A6-A7A19C6D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42" y="1439226"/>
            <a:ext cx="57054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54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Funções e Procedimentos em Java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São chamados de </a:t>
            </a:r>
            <a:r>
              <a:rPr lang="pt-BR" sz="2400" b="1" dirty="0">
                <a:ea typeface="+mn-lt"/>
                <a:cs typeface="+mn-lt"/>
              </a:rPr>
              <a:t>MÉTODOS</a:t>
            </a:r>
          </a:p>
          <a:p>
            <a:pPr lvl="2"/>
            <a:endParaRPr lang="pt-BR" sz="2400" dirty="0">
              <a:ea typeface="+mn-lt"/>
              <a:cs typeface="+mn-lt"/>
            </a:endParaRPr>
          </a:p>
          <a:p>
            <a:pPr lvl="2"/>
            <a:r>
              <a:rPr lang="pt-BR" sz="2400" dirty="0">
                <a:ea typeface="+mn-lt"/>
                <a:cs typeface="+mn-lt"/>
              </a:rPr>
              <a:t>Mas lembre-se:</a:t>
            </a:r>
          </a:p>
          <a:p>
            <a:pPr lvl="3"/>
            <a:r>
              <a:rPr lang="pt-BR" sz="2400" b="1" dirty="0">
                <a:ea typeface="+mn-lt"/>
                <a:cs typeface="+mn-lt"/>
              </a:rPr>
              <a:t>Função</a:t>
            </a:r>
            <a:r>
              <a:rPr lang="pt-BR" sz="2400" dirty="0">
                <a:ea typeface="+mn-lt"/>
                <a:cs typeface="+mn-lt"/>
              </a:rPr>
              <a:t>: retorna um valor portanto deve ter um tipo de retorno e efetuar no mínimo um “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return</a:t>
            </a:r>
            <a:r>
              <a:rPr lang="pt-BR" sz="2400" dirty="0">
                <a:ea typeface="+mn-lt"/>
                <a:cs typeface="+mn-lt"/>
              </a:rPr>
              <a:t>”</a:t>
            </a:r>
          </a:p>
          <a:p>
            <a:pPr lvl="3"/>
            <a:r>
              <a:rPr lang="pt-BR" sz="2400" b="1" dirty="0">
                <a:ea typeface="+mn-lt"/>
                <a:cs typeface="+mn-lt"/>
              </a:rPr>
              <a:t>Procedimento</a:t>
            </a:r>
            <a:r>
              <a:rPr lang="pt-BR" sz="2400" dirty="0">
                <a:ea typeface="+mn-lt"/>
                <a:cs typeface="+mn-lt"/>
              </a:rPr>
              <a:t>: não retorna nenhum valor, portanto o tipo sempre é </a:t>
            </a:r>
            <a:r>
              <a:rPr lang="pt-BR" sz="2400" dirty="0" err="1">
                <a:ea typeface="+mn-lt"/>
                <a:cs typeface="+mn-lt"/>
              </a:rPr>
              <a:t>void</a:t>
            </a:r>
            <a:endParaRPr lang="pt-BR" sz="9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53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800" b="1" dirty="0">
                <a:ea typeface="+mn-lt"/>
                <a:cs typeface="+mn-lt"/>
              </a:rPr>
              <a:t>Exercícios</a:t>
            </a:r>
          </a:p>
          <a:p>
            <a:pPr marL="841248" lvl="2" indent="-457200">
              <a:buFont typeface="+mj-lt"/>
              <a:buAutoNum type="arabicPeriod" startAt="4"/>
            </a:pPr>
            <a:r>
              <a:rPr lang="pt-BR" sz="2400" dirty="0">
                <a:ea typeface="+mn-lt"/>
                <a:cs typeface="+mn-lt"/>
              </a:rPr>
              <a:t>Faça um programa que receba dois números e que contenha uma função para cada operação (soma, subtração, multiplicação e divisão). O usuário informa qual operação deseja efetuar, além dos dois valores.</a:t>
            </a:r>
          </a:p>
          <a:p>
            <a:pPr marL="841248" lvl="2" indent="-457200">
              <a:buFont typeface="+mj-lt"/>
              <a:buAutoNum type="arabicPeriod" startAt="4"/>
            </a:pPr>
            <a:endParaRPr lang="pt-BR" sz="2400" dirty="0">
              <a:ea typeface="+mn-lt"/>
              <a:cs typeface="+mn-lt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Estrutura das Aplicações Java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Uma aplicação Java terá a seguinte estrutura:</a:t>
            </a:r>
          </a:p>
          <a:p>
            <a:pPr lvl="1"/>
            <a:endParaRPr lang="pt-BR" sz="2800" dirty="0">
              <a:ea typeface="+mn-lt"/>
              <a:cs typeface="+mn-lt"/>
            </a:endParaRPr>
          </a:p>
          <a:p>
            <a:pPr marL="201168" lvl="1" indent="0">
              <a:buNone/>
            </a:pPr>
            <a:r>
              <a:rPr lang="pt-BR" sz="2800" dirty="0">
                <a:ea typeface="+mn-lt"/>
                <a:cs typeface="+mn-lt"/>
              </a:rPr>
              <a:t>	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package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aulasJava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;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public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800" u="sng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ClassTesteJava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{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//atributos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//métodos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public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static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void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main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(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String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[] </a:t>
            </a:r>
            <a:r>
              <a:rPr lang="pt-BR" sz="28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args</a:t>
            </a: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) {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	//Corpo principal do programa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}</a:t>
            </a:r>
          </a:p>
          <a:p>
            <a:pPr marL="201168" lvl="1" indent="0">
              <a:buNone/>
            </a:pPr>
            <a:r>
              <a:rPr lang="pt-BR" sz="28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}</a:t>
            </a:r>
            <a:endParaRPr lang="pt-BR" sz="20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Estrutura das Aplicações Java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Uma aplicação em Java é caracterizada por possuir um método</a:t>
            </a:r>
          </a:p>
          <a:p>
            <a:pPr marL="201168" lvl="1" indent="0">
              <a:buNone/>
            </a:pPr>
            <a:r>
              <a:rPr lang="pt-BR" sz="2800" dirty="0">
                <a:ea typeface="+mn-lt"/>
                <a:cs typeface="+mn-lt"/>
              </a:rPr>
              <a:t>	</a:t>
            </a:r>
            <a:r>
              <a:rPr lang="pt-BR" sz="2800" dirty="0" err="1">
                <a:ea typeface="+mn-lt"/>
                <a:cs typeface="+mn-lt"/>
              </a:rPr>
              <a:t>main</a:t>
            </a:r>
            <a:r>
              <a:rPr lang="pt-BR" sz="2800" dirty="0">
                <a:ea typeface="+mn-lt"/>
                <a:cs typeface="+mn-lt"/>
              </a:rPr>
              <a:t>()</a:t>
            </a:r>
          </a:p>
          <a:p>
            <a:pPr lvl="1"/>
            <a:r>
              <a:rPr lang="pt-BR" sz="2800" dirty="0" err="1">
                <a:ea typeface="+mn-lt"/>
                <a:cs typeface="+mn-lt"/>
              </a:rPr>
              <a:t>main</a:t>
            </a:r>
            <a:r>
              <a:rPr lang="pt-BR" sz="2800" dirty="0">
                <a:ea typeface="+mn-lt"/>
                <a:cs typeface="+mn-lt"/>
              </a:rPr>
              <a:t>() é o método chamado pelo interpretador</a:t>
            </a:r>
          </a:p>
          <a:p>
            <a:pPr lvl="1"/>
            <a:r>
              <a:rPr lang="pt-BR" sz="2800" dirty="0" err="1">
                <a:ea typeface="+mn-lt"/>
                <a:cs typeface="+mn-lt"/>
              </a:rPr>
              <a:t>main</a:t>
            </a:r>
            <a:r>
              <a:rPr lang="pt-BR" sz="2800" dirty="0">
                <a:ea typeface="+mn-lt"/>
                <a:cs typeface="+mn-lt"/>
              </a:rPr>
              <a:t>() tem que: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Ter acesso público (</a:t>
            </a:r>
            <a:r>
              <a:rPr lang="pt-BR" sz="2400" dirty="0" err="1">
                <a:ea typeface="+mn-lt"/>
                <a:cs typeface="+mn-lt"/>
              </a:rPr>
              <a:t>public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static</a:t>
            </a:r>
            <a:r>
              <a:rPr lang="pt-BR" sz="2400" dirty="0">
                <a:ea typeface="+mn-lt"/>
                <a:cs typeface="+mn-lt"/>
              </a:rPr>
              <a:t> )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Ser sem retorno (</a:t>
            </a:r>
            <a:r>
              <a:rPr lang="pt-BR" sz="2400" dirty="0" err="1">
                <a:ea typeface="+mn-lt"/>
                <a:cs typeface="+mn-lt"/>
              </a:rPr>
              <a:t>void</a:t>
            </a:r>
            <a:r>
              <a:rPr lang="pt-BR" sz="2400" dirty="0">
                <a:ea typeface="+mn-lt"/>
                <a:cs typeface="+mn-lt"/>
              </a:rPr>
              <a:t>)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Receber como parâmetro um </a:t>
            </a:r>
            <a:r>
              <a:rPr lang="pt-BR" sz="2400" dirty="0" err="1">
                <a:ea typeface="+mn-lt"/>
                <a:cs typeface="+mn-lt"/>
              </a:rPr>
              <a:t>array</a:t>
            </a:r>
            <a:r>
              <a:rPr lang="pt-BR" sz="2400" dirty="0">
                <a:ea typeface="+mn-lt"/>
                <a:cs typeface="+mn-lt"/>
              </a:rPr>
              <a:t> de </a:t>
            </a:r>
            <a:r>
              <a:rPr lang="pt-BR" sz="2400" dirty="0" err="1">
                <a:ea typeface="+mn-lt"/>
                <a:cs typeface="+mn-lt"/>
              </a:rPr>
              <a:t>Strings</a:t>
            </a:r>
            <a:r>
              <a:rPr lang="pt-BR" sz="2400" dirty="0">
                <a:ea typeface="+mn-lt"/>
                <a:cs typeface="+mn-lt"/>
              </a:rPr>
              <a:t> de tamanho indefinido</a:t>
            </a:r>
          </a:p>
          <a:p>
            <a:pPr marL="566928" lvl="3" indent="0">
              <a:buNone/>
            </a:pPr>
            <a:r>
              <a:rPr lang="pt-BR" sz="2400" dirty="0">
                <a:ea typeface="+mn-lt"/>
                <a:cs typeface="+mn-lt"/>
              </a:rPr>
              <a:t>	(</a:t>
            </a:r>
            <a:r>
              <a:rPr lang="pt-BR" sz="2400" dirty="0" err="1">
                <a:ea typeface="+mn-lt"/>
                <a:cs typeface="+mn-lt"/>
              </a:rPr>
              <a:t>String</a:t>
            </a:r>
            <a:r>
              <a:rPr lang="pt-BR" sz="2400" dirty="0">
                <a:ea typeface="+mn-lt"/>
                <a:cs typeface="+mn-lt"/>
              </a:rPr>
              <a:t>[ ] </a:t>
            </a:r>
            <a:r>
              <a:rPr lang="pt-BR" sz="2400" dirty="0" err="1">
                <a:ea typeface="+mn-lt"/>
                <a:cs typeface="+mn-lt"/>
              </a:rPr>
              <a:t>args</a:t>
            </a:r>
            <a:r>
              <a:rPr lang="pt-BR" sz="2400" dirty="0">
                <a:ea typeface="+mn-lt"/>
                <a:cs typeface="+mn-lt"/>
              </a:rPr>
              <a:t>).</a:t>
            </a:r>
          </a:p>
          <a:p>
            <a:pPr lvl="2"/>
            <a:r>
              <a:rPr lang="pt-BR" sz="2000" dirty="0">
                <a:ea typeface="+mn-lt"/>
                <a:cs typeface="+mn-lt"/>
              </a:rPr>
              <a:t>O </a:t>
            </a:r>
            <a:r>
              <a:rPr lang="pt-BR" sz="2000" dirty="0" err="1">
                <a:ea typeface="+mn-lt"/>
                <a:cs typeface="+mn-lt"/>
              </a:rPr>
              <a:t>args</a:t>
            </a:r>
            <a:r>
              <a:rPr lang="pt-BR" sz="2000" dirty="0">
                <a:ea typeface="+mn-lt"/>
                <a:cs typeface="+mn-lt"/>
              </a:rPr>
              <a:t> é a declaração do objeto do </a:t>
            </a:r>
            <a:r>
              <a:rPr lang="pt-BR" sz="2000" dirty="0" err="1">
                <a:ea typeface="+mn-lt"/>
                <a:cs typeface="+mn-lt"/>
              </a:rPr>
              <a:t>Array</a:t>
            </a:r>
            <a:r>
              <a:rPr lang="pt-BR" sz="2000" dirty="0">
                <a:ea typeface="+mn-lt"/>
                <a:cs typeface="+mn-lt"/>
              </a:rPr>
              <a:t> de </a:t>
            </a:r>
            <a:r>
              <a:rPr lang="pt-BR" sz="2000" dirty="0" err="1">
                <a:ea typeface="+mn-lt"/>
                <a:cs typeface="+mn-lt"/>
              </a:rPr>
              <a:t>String</a:t>
            </a:r>
            <a:r>
              <a:rPr lang="pt-BR" sz="2000" dirty="0">
                <a:ea typeface="+mn-lt"/>
                <a:cs typeface="+mn-lt"/>
              </a:rPr>
              <a:t>,</a:t>
            </a:r>
            <a:endParaRPr lang="pt-BR" sz="20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9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Estrutura das Aplicações Java</a:t>
            </a:r>
          </a:p>
          <a:p>
            <a:pPr lvl="1"/>
            <a:r>
              <a:rPr lang="pt-BR" sz="2000" dirty="0">
                <a:ea typeface="+mn-lt"/>
                <a:cs typeface="+mn-lt"/>
              </a:rPr>
              <a:t>Primeiro programa</a:t>
            </a:r>
          </a:p>
          <a:p>
            <a:pPr marL="201168" lvl="1" indent="0">
              <a:buNone/>
            </a:pPr>
            <a:r>
              <a:rPr lang="pt-BR" sz="2000" dirty="0">
                <a:ea typeface="+mn-lt"/>
                <a:cs typeface="+mn-lt"/>
              </a:rPr>
              <a:t>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package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aulasprog1;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public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class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PrimeiroPrograma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{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public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static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void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main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 (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String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[] 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args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) {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	//Corpo principal do programa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	</a:t>
            </a:r>
            <a:r>
              <a:rPr lang="pt-BR" sz="2000" dirty="0" err="1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System.out.println</a:t>
            </a: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("Olá Mundo”);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	}</a:t>
            </a:r>
          </a:p>
          <a:p>
            <a:pPr marL="201168" lvl="1" indent="0">
              <a:buNone/>
            </a:pPr>
            <a:r>
              <a:rPr lang="pt-BR" sz="2000" dirty="0">
                <a:latin typeface="Consolas" panose="020B0609020204030204" pitchFamily="49" charset="0"/>
                <a:ea typeface="+mn-lt"/>
                <a:cs typeface="Consolas" panose="020B0609020204030204" pitchFamily="49" charset="0"/>
              </a:rPr>
              <a:t>	}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6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Analisando nosso primeiro programa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Elementos: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public</a:t>
            </a:r>
            <a:r>
              <a:rPr lang="pt-BR" sz="2400" dirty="0">
                <a:ea typeface="+mn-lt"/>
                <a:cs typeface="+mn-lt"/>
              </a:rPr>
              <a:t>: Qualificador do método que indica que este é acessível externamente a esta classe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static</a:t>
            </a:r>
            <a:r>
              <a:rPr lang="pt-BR" sz="2400" b="1" i="1" dirty="0">
                <a:ea typeface="+mn-lt"/>
                <a:cs typeface="+mn-lt"/>
              </a:rPr>
              <a:t>:</a:t>
            </a:r>
            <a:r>
              <a:rPr lang="pt-BR" sz="2400" dirty="0">
                <a:ea typeface="+mn-lt"/>
                <a:cs typeface="+mn-lt"/>
              </a:rPr>
              <a:t> Qualificador que indica que este método é um método de classe.</a:t>
            </a:r>
          </a:p>
          <a:p>
            <a:pPr lvl="2"/>
            <a:r>
              <a:rPr lang="pt-BR" sz="2400" dirty="0">
                <a:ea typeface="+mn-lt"/>
                <a:cs typeface="+mn-lt"/>
              </a:rPr>
              <a:t>Os métodos </a:t>
            </a:r>
            <a:r>
              <a:rPr lang="pt-BR" sz="2400" dirty="0" err="1">
                <a:ea typeface="+mn-lt"/>
                <a:cs typeface="+mn-lt"/>
              </a:rPr>
              <a:t>static</a:t>
            </a:r>
            <a:r>
              <a:rPr lang="pt-BR" sz="2400" dirty="0">
                <a:ea typeface="+mn-lt"/>
                <a:cs typeface="+mn-lt"/>
              </a:rPr>
              <a:t> podem ser invocados, mesmo quando não for criado nenhum objeto para a classe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void</a:t>
            </a:r>
            <a:r>
              <a:rPr lang="pt-BR" sz="2400" b="1" i="1" dirty="0">
                <a:ea typeface="+mn-lt"/>
                <a:cs typeface="+mn-lt"/>
              </a:rPr>
              <a:t>:</a:t>
            </a:r>
            <a:r>
              <a:rPr lang="pt-BR" sz="2400" dirty="0">
                <a:ea typeface="+mn-lt"/>
                <a:cs typeface="+mn-lt"/>
              </a:rPr>
              <a:t> Palavra reservada empregada quando a função não retorna nenhum valor</a:t>
            </a:r>
            <a:endParaRPr lang="pt-BR" sz="24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8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38C90FDF-61E6-4284-B953-A63D7747900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5999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0000"/>
                </a:solidFill>
                <a:ea typeface="+mj-lt"/>
                <a:cs typeface="+mj-lt"/>
              </a:rPr>
              <a:t>Linguagem de Programação Java</a:t>
            </a: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6218A9EE-6AD0-4401-9E7C-FBE9A4448BB7}"/>
              </a:ext>
            </a:extLst>
          </p:cNvPr>
          <p:cNvSpPr txBox="1">
            <a:spLocks/>
          </p:cNvSpPr>
          <p:nvPr/>
        </p:nvSpPr>
        <p:spPr>
          <a:xfrm>
            <a:off x="1097280" y="1226336"/>
            <a:ext cx="10058400" cy="501947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800" dirty="0">
              <a:ea typeface="+mn-lt"/>
              <a:cs typeface="+mn-lt"/>
            </a:endParaRPr>
          </a:p>
          <a:p>
            <a:pPr lvl="1"/>
            <a:r>
              <a:rPr lang="pt-BR" sz="2800" b="1" dirty="0">
                <a:ea typeface="+mn-lt"/>
                <a:cs typeface="+mn-lt"/>
              </a:rPr>
              <a:t>Analisando nosso primeiro programa</a:t>
            </a:r>
          </a:p>
          <a:p>
            <a:pPr lvl="1"/>
            <a:r>
              <a:rPr lang="pt-BR" sz="2800" dirty="0">
                <a:ea typeface="+mn-lt"/>
                <a:cs typeface="+mn-lt"/>
              </a:rPr>
              <a:t>Elementos: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Main</a:t>
            </a:r>
            <a:r>
              <a:rPr lang="pt-BR" sz="2400" dirty="0">
                <a:ea typeface="+mn-lt"/>
                <a:cs typeface="+mn-lt"/>
              </a:rPr>
              <a:t>: nome particular do método que indica para o compilador o início do programa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String</a:t>
            </a:r>
            <a:r>
              <a:rPr lang="pt-BR" sz="2400" b="1" i="1" dirty="0">
                <a:ea typeface="+mn-lt"/>
                <a:cs typeface="+mn-lt"/>
              </a:rPr>
              <a:t>[] </a:t>
            </a:r>
            <a:r>
              <a:rPr lang="pt-BR" sz="2400" b="1" i="1" dirty="0" err="1">
                <a:ea typeface="+mn-lt"/>
                <a:cs typeface="+mn-lt"/>
              </a:rPr>
              <a:t>args</a:t>
            </a:r>
            <a:r>
              <a:rPr lang="pt-BR" sz="2400" dirty="0">
                <a:ea typeface="+mn-lt"/>
                <a:cs typeface="+mn-lt"/>
              </a:rPr>
              <a:t>: argumento do método </a:t>
            </a:r>
            <a:r>
              <a:rPr lang="pt-BR" sz="2400" dirty="0" err="1">
                <a:ea typeface="+mn-lt"/>
                <a:cs typeface="+mn-lt"/>
              </a:rPr>
              <a:t>main</a:t>
            </a:r>
            <a:r>
              <a:rPr lang="pt-BR" sz="2400" dirty="0">
                <a:ea typeface="+mn-lt"/>
                <a:cs typeface="+mn-lt"/>
              </a:rPr>
              <a:t> e por consequência, do programa todo.</a:t>
            </a:r>
          </a:p>
          <a:p>
            <a:pPr lvl="2"/>
            <a:r>
              <a:rPr lang="pt-BR" sz="2400" dirty="0" err="1">
                <a:ea typeface="+mn-lt"/>
                <a:cs typeface="+mn-lt"/>
              </a:rPr>
              <a:t>Array</a:t>
            </a:r>
            <a:r>
              <a:rPr lang="pt-BR" sz="2400" dirty="0">
                <a:ea typeface="+mn-lt"/>
                <a:cs typeface="+mn-lt"/>
              </a:rPr>
              <a:t> de </a:t>
            </a:r>
            <a:r>
              <a:rPr lang="pt-BR" sz="2400" dirty="0" err="1">
                <a:ea typeface="+mn-lt"/>
                <a:cs typeface="+mn-lt"/>
              </a:rPr>
              <a:t>Strings</a:t>
            </a:r>
            <a:r>
              <a:rPr lang="pt-BR" sz="2400" dirty="0">
                <a:ea typeface="+mn-lt"/>
                <a:cs typeface="+mn-lt"/>
              </a:rPr>
              <a:t> que é formado quando são passados ou não argumentos através da invocação do nome do programa na linha de comando do sistema operacional.</a:t>
            </a:r>
          </a:p>
          <a:p>
            <a:pPr lvl="2"/>
            <a:r>
              <a:rPr lang="pt-BR" sz="2400" b="1" i="1" dirty="0">
                <a:ea typeface="+mn-lt"/>
                <a:cs typeface="+mn-lt"/>
              </a:rPr>
              <a:t>{.....}</a:t>
            </a:r>
            <a:r>
              <a:rPr lang="pt-BR" sz="2400" dirty="0">
                <a:ea typeface="+mn-lt"/>
                <a:cs typeface="+mn-lt"/>
              </a:rPr>
              <a:t> Delimitam um bloco de código</a:t>
            </a:r>
          </a:p>
          <a:p>
            <a:pPr lvl="2"/>
            <a:r>
              <a:rPr lang="pt-BR" sz="2400" b="1" i="1" dirty="0" err="1">
                <a:ea typeface="+mn-lt"/>
                <a:cs typeface="+mn-lt"/>
              </a:rPr>
              <a:t>System.out.println</a:t>
            </a:r>
            <a:r>
              <a:rPr lang="pt-BR" sz="2400" b="1" i="1" dirty="0">
                <a:ea typeface="+mn-lt"/>
                <a:cs typeface="+mn-lt"/>
              </a:rPr>
              <a:t> </a:t>
            </a:r>
            <a:r>
              <a:rPr lang="pt-BR" sz="2400" dirty="0">
                <a:ea typeface="+mn-lt"/>
                <a:cs typeface="+mn-lt"/>
              </a:rPr>
              <a:t>método de saída de dados </a:t>
            </a:r>
            <a:r>
              <a:rPr lang="pt-BR" sz="2400" dirty="0" err="1">
                <a:ea typeface="+mn-lt"/>
                <a:cs typeface="+mn-lt"/>
              </a:rPr>
              <a:t>println</a:t>
            </a:r>
            <a:r>
              <a:rPr lang="pt-BR" sz="2400" dirty="0">
                <a:ea typeface="+mn-lt"/>
                <a:cs typeface="+mn-lt"/>
              </a:rPr>
              <a:t> para o atributo out da classe System</a:t>
            </a:r>
            <a:endParaRPr lang="pt-BR" sz="2400" dirty="0">
              <a:latin typeface="Consolas" panose="020B0609020204030204" pitchFamily="49" charset="0"/>
              <a:ea typeface="+mn-lt"/>
              <a:cs typeface="Consolas" panose="020B0609020204030204" pitchFamily="49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2D2718-A1BD-42C0-BA36-30A9F41A975A}"/>
              </a:ext>
            </a:extLst>
          </p:cNvPr>
          <p:cNvCxnSpPr>
            <a:cxnSpLocks/>
          </p:cNvCxnSpPr>
          <p:nvPr/>
        </p:nvCxnSpPr>
        <p:spPr>
          <a:xfrm>
            <a:off x="1101047" y="1139575"/>
            <a:ext cx="10054633" cy="0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93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2430"/>
      </a:dk2>
      <a:lt2>
        <a:srgbClr val="E2E8E8"/>
      </a:lt2>
      <a:accent1>
        <a:srgbClr val="D7393A"/>
      </a:accent1>
      <a:accent2>
        <a:srgbClr val="C5276B"/>
      </a:accent2>
      <a:accent3>
        <a:srgbClr val="D739BF"/>
      </a:accent3>
      <a:accent4>
        <a:srgbClr val="9C27C5"/>
      </a:accent4>
      <a:accent5>
        <a:srgbClr val="6C39D7"/>
      </a:accent5>
      <a:accent6>
        <a:srgbClr val="3D4BCB"/>
      </a:accent6>
      <a:hlink>
        <a:srgbClr val="309190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12430"/>
    </a:dk2>
    <a:lt2>
      <a:srgbClr val="E2E8E8"/>
    </a:lt2>
    <a:accent1>
      <a:srgbClr val="D7393A"/>
    </a:accent1>
    <a:accent2>
      <a:srgbClr val="C5276B"/>
    </a:accent2>
    <a:accent3>
      <a:srgbClr val="D739BF"/>
    </a:accent3>
    <a:accent4>
      <a:srgbClr val="9C27C5"/>
    </a:accent4>
    <a:accent5>
      <a:srgbClr val="6C39D7"/>
    </a:accent5>
    <a:accent6>
      <a:srgbClr val="3D4BCB"/>
    </a:accent6>
    <a:hlink>
      <a:srgbClr val="309190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12430"/>
    </a:dk2>
    <a:lt2>
      <a:srgbClr val="E2E8E8"/>
    </a:lt2>
    <a:accent1>
      <a:srgbClr val="D7393A"/>
    </a:accent1>
    <a:accent2>
      <a:srgbClr val="C5276B"/>
    </a:accent2>
    <a:accent3>
      <a:srgbClr val="D739BF"/>
    </a:accent3>
    <a:accent4>
      <a:srgbClr val="9C27C5"/>
    </a:accent4>
    <a:accent5>
      <a:srgbClr val="6C39D7"/>
    </a:accent5>
    <a:accent6>
      <a:srgbClr val="3D4BCB"/>
    </a:accent6>
    <a:hlink>
      <a:srgbClr val="30919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1818</Words>
  <Application>Microsoft Office PowerPoint</Application>
  <PresentationFormat>Widescreen</PresentationFormat>
  <Paragraphs>301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Calibri</vt:lpstr>
      <vt:lpstr>Calibri Light</vt:lpstr>
      <vt:lpstr>Consolas</vt:lpstr>
      <vt:lpstr>RetrospectVTI</vt:lpstr>
      <vt:lpstr>Estrutura de Dados e Algoritmos Revisão: Linguagem de Programação Java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Guilherme Jantsch Moreira</cp:lastModifiedBy>
  <cp:revision>6</cp:revision>
  <dcterms:created xsi:type="dcterms:W3CDTF">2012-07-30T23:50:35Z</dcterms:created>
  <dcterms:modified xsi:type="dcterms:W3CDTF">2020-03-11T18:43:40Z</dcterms:modified>
</cp:coreProperties>
</file>